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Arial Narrow"/>
      <p:regular r:id="rId73"/>
      <p:bold r:id="rId74"/>
      <p:italic r:id="rId75"/>
      <p:boldItalic r:id="rId76"/>
    </p:embeddedFont>
    <p:embeddedFont>
      <p:font typeface="Poppins"/>
      <p:regular r:id="rId77"/>
      <p:bold r:id="rId78"/>
      <p:italic r:id="rId79"/>
      <p:boldItalic r:id="rId80"/>
    </p:embeddedFont>
    <p:embeddedFont>
      <p:font typeface="Helvetica Neue Light"/>
      <p:regular r:id="rId81"/>
      <p:bold r:id="rId82"/>
      <p:italic r:id="rId83"/>
      <p:boldItalic r:id="rId84"/>
    </p:embeddedFont>
    <p:embeddedFont>
      <p:font typeface="Gill Sans"/>
      <p:regular r:id="rId85"/>
      <p:bold r:id="rId86"/>
    </p:embeddedFont>
    <p:embeddedFont>
      <p:font typeface="Century Gothic"/>
      <p:regular r:id="rId87"/>
      <p:bold r:id="rId88"/>
      <p:italic r:id="rId89"/>
      <p:boldItalic r:id="rId90"/>
    </p:embeddedFont>
    <p:embeddedFont>
      <p:font typeface="Open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6.xml"/><Relationship Id="rId86" Type="http://schemas.openxmlformats.org/officeDocument/2006/relationships/font" Target="fonts/GillSans-bold.fntdata"/><Relationship Id="rId41" Type="http://schemas.openxmlformats.org/officeDocument/2006/relationships/slide" Target="slides/slide35.xml"/><Relationship Id="rId85" Type="http://schemas.openxmlformats.org/officeDocument/2006/relationships/font" Target="fonts/GillSans-regular.fntdata"/><Relationship Id="rId44" Type="http://schemas.openxmlformats.org/officeDocument/2006/relationships/slide" Target="slides/slide38.xml"/><Relationship Id="rId88" Type="http://schemas.openxmlformats.org/officeDocument/2006/relationships/font" Target="fonts/CenturyGothic-bold.fntdata"/><Relationship Id="rId43" Type="http://schemas.openxmlformats.org/officeDocument/2006/relationships/slide" Target="slides/slide37.xml"/><Relationship Id="rId87" Type="http://schemas.openxmlformats.org/officeDocument/2006/relationships/font" Target="fonts/CenturyGothic-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CenturyGothic-italic.fntdata"/><Relationship Id="rId80" Type="http://schemas.openxmlformats.org/officeDocument/2006/relationships/font" Target="fonts/Poppins-boldItalic.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rialNarrow-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ArialNarrow-italic.fntdata"/><Relationship Id="rId30" Type="http://schemas.openxmlformats.org/officeDocument/2006/relationships/slide" Target="slides/slide24.xml"/><Relationship Id="rId74" Type="http://schemas.openxmlformats.org/officeDocument/2006/relationships/font" Target="fonts/ArialNarrow-bold.fntdata"/><Relationship Id="rId33" Type="http://schemas.openxmlformats.org/officeDocument/2006/relationships/slide" Target="slides/slide27.xml"/><Relationship Id="rId77" Type="http://schemas.openxmlformats.org/officeDocument/2006/relationships/font" Target="fonts/Poppins-regular.fntdata"/><Relationship Id="rId32" Type="http://schemas.openxmlformats.org/officeDocument/2006/relationships/slide" Target="slides/slide26.xml"/><Relationship Id="rId76" Type="http://schemas.openxmlformats.org/officeDocument/2006/relationships/font" Target="fonts/ArialNarrow-boldItalic.fntdata"/><Relationship Id="rId35" Type="http://schemas.openxmlformats.org/officeDocument/2006/relationships/slide" Target="slides/slide29.xml"/><Relationship Id="rId79" Type="http://schemas.openxmlformats.org/officeDocument/2006/relationships/font" Target="fonts/Poppins-italic.fntdata"/><Relationship Id="rId34" Type="http://schemas.openxmlformats.org/officeDocument/2006/relationships/slide" Target="slides/slide28.xml"/><Relationship Id="rId78" Type="http://schemas.openxmlformats.org/officeDocument/2006/relationships/font" Target="fonts/Poppins-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OpenSans-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regular.fntdata"/><Relationship Id="rId90" Type="http://schemas.openxmlformats.org/officeDocument/2006/relationships/font" Target="fonts/CenturyGothic-boldItalic.fntdata"/><Relationship Id="rId93" Type="http://schemas.openxmlformats.org/officeDocument/2006/relationships/font" Target="fonts/OpenSans-italic.fntdata"/><Relationship Id="rId92" Type="http://schemas.openxmlformats.org/officeDocument/2006/relationships/font" Target="fonts/OpenSans-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8ed3541d30_0_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28ed3541d30_0_5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8ed3541d30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g28ed3541d30_0_5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a4ec400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ba4ec400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b43e998a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b43e998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a4ec4006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ba4ec4006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a4ec4006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ba4ec40069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a4ec40069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2ba4ec40069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a4ec4006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g2ba4ec4006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a4ec4006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9" name="Google Shape;359;g2ba4ec40069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a4ec4006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ba4ec40069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1fd54ab3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1fd54ab3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ba4ec4006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sz="1500">
                <a:solidFill>
                  <a:srgbClr val="292929"/>
                </a:solidFill>
                <a:highlight>
                  <a:srgbClr val="FFFFFF"/>
                </a:highlight>
                <a:latin typeface="Georgia"/>
                <a:ea typeface="Georgia"/>
                <a:cs typeface="Georgia"/>
                <a:sym typeface="Georgia"/>
              </a:rPr>
              <a:t>The performance of the model on the validation set is much worse than on the training set. A clear indicator of the fact the model overfits on the training set.</a:t>
            </a:r>
            <a:endParaRPr/>
          </a:p>
        </p:txBody>
      </p:sp>
      <p:sp>
        <p:nvSpPr>
          <p:cNvPr id="372" name="Google Shape;372;g2ba4ec40069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8ed3541d30_0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28ed3541d30_0_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ba4ec40069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2ba4ec40069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a4ec40069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g2ba4ec40069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a4ec40069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2ba4ec40069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ba4ec40069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2ba4ec40069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a4ec40069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g2ba4ec40069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a4ec40069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g2ba4ec40069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a4ec40069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2ba4ec40069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ba4ec40069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2ba4ec40069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ed3541d30_0_4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28ed3541d30_0_4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ba4ec40069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2ba4ec40069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ba4ec40069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2ba4ec40069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ba4ec40069_0_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2ba4ec40069_0_3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a4ec40069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2ba4ec40069_0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a4ec40069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g2ba4ec40069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a4ec40069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2ba4ec40069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ba4ec40069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2ba4ec40069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a4ec40069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2ba4ec40069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f1fd54ab3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1f1fd54ab3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f1fd54ab32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4" name="Google Shape;514;g1f1fd54ab32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8ed3541d30_0_4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t"/>
              <a:t>*Sentiment Analysis: Determining whether a piece of text is positive, negative, or neutral.</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
        <p:nvSpPr>
          <p:cNvPr id="233" name="Google Shape;233;g28ed3541d30_0_4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f1fd54ab32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1f1fd54ab3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f1fd54ab3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1f1fd54ab32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f1fd54ab32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g1f1fd54ab3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f1fd54ab32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1f1fd54ab32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1fd54ab32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1f1fd54ab3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f1fd54ab32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 name="Google Shape;562;g1f1fd54ab32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f1fd54ab32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1f1fd54ab32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f1fd54ab32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g1f1fd54ab32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f1fd54ab32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4" name="Google Shape;584;g1f1fd54ab32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1fd54ab3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1fd54ab3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ed3541d30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28ed3541d30_0_4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f1fd54ab3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f1fd54ab3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f1fd54ab32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f1fd54ab3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f1fd54ab3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f1fd54ab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f1fd54ab3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f1fd54ab3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f1fd54ab3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f1fd54ab3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f1fd54ab3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f1fd54ab3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f1fd54ab3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f1fd54ab3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a4ec40069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2ba4ec40069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8ed3541d30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g28ed3541d30_0_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a4ec40069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g2ba4ec40069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8ed3541d30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g28ed3541d30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f1fd54ab32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1f1fd54ab32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a4ec40069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2" name="Google Shape;672;g2ba4ec40069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f1fd54ab32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9" name="Google Shape;679;g1f1fd54ab32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f1fd54ab32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7" name="Google Shape;687;g1f1fd54ab32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f1fd54ab32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4" name="Google Shape;694;g1f1fd54ab32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f1fd54ab32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1" name="Google Shape;701;g1f1fd54ab32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bb912337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bb912337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8ed3541d30_0_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28ed3541d30_0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8ed3541d30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28ed3541d30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8ed3541d30_0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8ed3541d30_0_5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62" name="Shape 62"/>
        <p:cNvGrpSpPr/>
        <p:nvPr/>
      </p:nvGrpSpPr>
      <p:grpSpPr>
        <a:xfrm>
          <a:off x="0" y="0"/>
          <a:ext cx="0" cy="0"/>
          <a:chOff x="0" y="0"/>
          <a:chExt cx="0" cy="0"/>
        </a:xfrm>
      </p:grpSpPr>
      <p:sp>
        <p:nvSpPr>
          <p:cNvPr id="63" name="Google Shape;63;p14"/>
          <p:cNvSpPr txBox="1"/>
          <p:nvPr>
            <p:ph type="ctrTitle"/>
          </p:nvPr>
        </p:nvSpPr>
        <p:spPr>
          <a:xfrm>
            <a:off x="866216" y="1085850"/>
            <a:ext cx="6619200" cy="24972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5400"/>
              <a:buFont typeface="Century Gothic"/>
              <a:buNone/>
              <a:defRPr sz="5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4"/>
          <p:cNvSpPr txBox="1"/>
          <p:nvPr>
            <p:ph idx="1" type="subTitle"/>
          </p:nvPr>
        </p:nvSpPr>
        <p:spPr>
          <a:xfrm>
            <a:off x="866216" y="3583035"/>
            <a:ext cx="6619200" cy="6459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800"/>
              </a:spcBef>
              <a:spcAft>
                <a:spcPts val="0"/>
              </a:spcAft>
              <a:buSzPts val="1200"/>
              <a:buNone/>
              <a:defRPr cap="none">
                <a:solidFill>
                  <a:srgbClr val="F7F7F7"/>
                </a:solidFill>
              </a:defRPr>
            </a:lvl1pPr>
            <a:lvl2pPr lvl="1" rtl="0" algn="ctr">
              <a:lnSpc>
                <a:spcPct val="100000"/>
              </a:lnSpc>
              <a:spcBef>
                <a:spcPts val="800"/>
              </a:spcBef>
              <a:spcAft>
                <a:spcPts val="0"/>
              </a:spcAft>
              <a:buSzPts val="1100"/>
              <a:buNone/>
              <a:defRPr>
                <a:solidFill>
                  <a:srgbClr val="888888"/>
                </a:solidFill>
              </a:defRPr>
            </a:lvl2pPr>
            <a:lvl3pPr lvl="2" rtl="0" algn="ctr">
              <a:lnSpc>
                <a:spcPct val="100000"/>
              </a:lnSpc>
              <a:spcBef>
                <a:spcPts val="800"/>
              </a:spcBef>
              <a:spcAft>
                <a:spcPts val="0"/>
              </a:spcAft>
              <a:buSzPts val="1000"/>
              <a:buNone/>
              <a:defRPr>
                <a:solidFill>
                  <a:srgbClr val="888888"/>
                </a:solidFill>
              </a:defRPr>
            </a:lvl3pPr>
            <a:lvl4pPr lvl="3" rtl="0" algn="ctr">
              <a:lnSpc>
                <a:spcPct val="100000"/>
              </a:lnSpc>
              <a:spcBef>
                <a:spcPts val="800"/>
              </a:spcBef>
              <a:spcAft>
                <a:spcPts val="0"/>
              </a:spcAft>
              <a:buSzPts val="800"/>
              <a:buNone/>
              <a:defRPr>
                <a:solidFill>
                  <a:srgbClr val="888888"/>
                </a:solidFill>
              </a:defRPr>
            </a:lvl4pPr>
            <a:lvl5pPr lvl="4" rtl="0" algn="ctr">
              <a:lnSpc>
                <a:spcPct val="100000"/>
              </a:lnSpc>
              <a:spcBef>
                <a:spcPts val="800"/>
              </a:spcBef>
              <a:spcAft>
                <a:spcPts val="0"/>
              </a:spcAft>
              <a:buSzPts val="800"/>
              <a:buNone/>
              <a:defRPr>
                <a:solidFill>
                  <a:srgbClr val="888888"/>
                </a:solidFill>
              </a:defRPr>
            </a:lvl5pPr>
            <a:lvl6pPr lvl="5" rtl="0" algn="ctr">
              <a:lnSpc>
                <a:spcPct val="100000"/>
              </a:lnSpc>
              <a:spcBef>
                <a:spcPts val="800"/>
              </a:spcBef>
              <a:spcAft>
                <a:spcPts val="0"/>
              </a:spcAft>
              <a:buSzPts val="800"/>
              <a:buNone/>
              <a:defRPr>
                <a:solidFill>
                  <a:srgbClr val="888888"/>
                </a:solidFill>
              </a:defRPr>
            </a:lvl6pPr>
            <a:lvl7pPr lvl="6" rtl="0" algn="ctr">
              <a:lnSpc>
                <a:spcPct val="100000"/>
              </a:lnSpc>
              <a:spcBef>
                <a:spcPts val="800"/>
              </a:spcBef>
              <a:spcAft>
                <a:spcPts val="0"/>
              </a:spcAft>
              <a:buSzPts val="800"/>
              <a:buNone/>
              <a:defRPr>
                <a:solidFill>
                  <a:srgbClr val="888888"/>
                </a:solidFill>
              </a:defRPr>
            </a:lvl7pPr>
            <a:lvl8pPr lvl="7" rtl="0" algn="ctr">
              <a:lnSpc>
                <a:spcPct val="100000"/>
              </a:lnSpc>
              <a:spcBef>
                <a:spcPts val="800"/>
              </a:spcBef>
              <a:spcAft>
                <a:spcPts val="0"/>
              </a:spcAft>
              <a:buSzPts val="800"/>
              <a:buNone/>
              <a:defRPr>
                <a:solidFill>
                  <a:srgbClr val="888888"/>
                </a:solidFill>
              </a:defRPr>
            </a:lvl8pPr>
            <a:lvl9pPr lvl="8" rtl="0" algn="ctr">
              <a:lnSpc>
                <a:spcPct val="100000"/>
              </a:lnSpc>
              <a:spcBef>
                <a:spcPts val="800"/>
              </a:spcBef>
              <a:spcAft>
                <a:spcPts val="0"/>
              </a:spcAft>
              <a:buSzPts val="800"/>
              <a:buNone/>
              <a:defRPr>
                <a:solidFill>
                  <a:srgbClr val="888888"/>
                </a:solidFill>
              </a:defRPr>
            </a:lvl9pPr>
          </a:lstStyle>
          <a:p/>
        </p:txBody>
      </p:sp>
      <p:sp>
        <p:nvSpPr>
          <p:cNvPr id="65" name="Google Shape;65;p14"/>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4"/>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4"/>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5"/>
          <p:cNvSpPr txBox="1"/>
          <p:nvPr>
            <p:ph idx="1" type="body"/>
          </p:nvPr>
        </p:nvSpPr>
        <p:spPr>
          <a:xfrm>
            <a:off x="827484" y="1539689"/>
            <a:ext cx="6710100" cy="31467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800"/>
              </a:spcBef>
              <a:spcAft>
                <a:spcPts val="0"/>
              </a:spcAft>
              <a:buSzPts val="1100"/>
              <a:buChar char="►"/>
              <a:defRPr/>
            </a:lvl4pPr>
            <a:lvl5pPr indent="-298450" lvl="4" marL="2286000" rtl="0" algn="l">
              <a:lnSpc>
                <a:spcPct val="100000"/>
              </a:lnSpc>
              <a:spcBef>
                <a:spcPts val="800"/>
              </a:spcBef>
              <a:spcAft>
                <a:spcPts val="0"/>
              </a:spcAft>
              <a:buSzPts val="1100"/>
              <a:buChar char="►"/>
              <a:defRPr/>
            </a:lvl5pPr>
            <a:lvl6pPr indent="-298450" lvl="5" marL="2743200" rtl="0" algn="l">
              <a:lnSpc>
                <a:spcPct val="100000"/>
              </a:lnSpc>
              <a:spcBef>
                <a:spcPts val="800"/>
              </a:spcBef>
              <a:spcAft>
                <a:spcPts val="0"/>
              </a:spcAft>
              <a:buSzPts val="1100"/>
              <a:buChar char="►"/>
              <a:defRPr/>
            </a:lvl6pPr>
            <a:lvl7pPr indent="-298450" lvl="6" marL="3200400" rtl="0" algn="l">
              <a:lnSpc>
                <a:spcPct val="100000"/>
              </a:lnSpc>
              <a:spcBef>
                <a:spcPts val="800"/>
              </a:spcBef>
              <a:spcAft>
                <a:spcPts val="0"/>
              </a:spcAft>
              <a:buSzPts val="1100"/>
              <a:buChar char="►"/>
              <a:defRPr/>
            </a:lvl7pPr>
            <a:lvl8pPr indent="-298450" lvl="7" marL="3657600" rtl="0" algn="l">
              <a:lnSpc>
                <a:spcPct val="100000"/>
              </a:lnSpc>
              <a:spcBef>
                <a:spcPts val="800"/>
              </a:spcBef>
              <a:spcAft>
                <a:spcPts val="0"/>
              </a:spcAft>
              <a:buSzPts val="1100"/>
              <a:buChar char="►"/>
              <a:defRPr/>
            </a:lvl8pPr>
            <a:lvl9pPr indent="-298450" lvl="8" marL="4114800" rtl="0" algn="l">
              <a:lnSpc>
                <a:spcPct val="100000"/>
              </a:lnSpc>
              <a:spcBef>
                <a:spcPts val="800"/>
              </a:spcBef>
              <a:spcAft>
                <a:spcPts val="0"/>
              </a:spcAft>
              <a:buSzPts val="1100"/>
              <a:buChar char="►"/>
              <a:defRPr/>
            </a:lvl9pPr>
          </a:lstStyle>
          <a:p/>
        </p:txBody>
      </p:sp>
      <p:sp>
        <p:nvSpPr>
          <p:cNvPr id="71" name="Google Shape;71;p15"/>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5"/>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5"/>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74" name="Shape 74"/>
        <p:cNvGrpSpPr/>
        <p:nvPr/>
      </p:nvGrpSpPr>
      <p:grpSpPr>
        <a:xfrm>
          <a:off x="0" y="0"/>
          <a:ext cx="0" cy="0"/>
          <a:chOff x="0" y="0"/>
          <a:chExt cx="0" cy="0"/>
        </a:xfrm>
      </p:grpSpPr>
      <p:sp>
        <p:nvSpPr>
          <p:cNvPr id="75" name="Google Shape;75;p16"/>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6"/>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16"/>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 name="Google Shape;78;p1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17"/>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rmAutofit/>
          </a:bodyPr>
          <a:lstStyle>
            <a:lvl1pPr indent="-304800" lvl="0" marL="457200" rtl="0" algn="l">
              <a:lnSpc>
                <a:spcPct val="100000"/>
              </a:lnSpc>
              <a:spcBef>
                <a:spcPts val="800"/>
              </a:spcBef>
              <a:spcAft>
                <a:spcPts val="0"/>
              </a:spcAft>
              <a:buSzPts val="1200"/>
              <a:buChar char="►"/>
              <a:defRPr/>
            </a:lvl1pPr>
            <a:lvl2pPr indent="-298450" lvl="1" marL="914400" rtl="0" algn="l">
              <a:lnSpc>
                <a:spcPct val="100000"/>
              </a:lnSpc>
              <a:spcBef>
                <a:spcPts val="800"/>
              </a:spcBef>
              <a:spcAft>
                <a:spcPts val="0"/>
              </a:spcAft>
              <a:buSzPts val="1100"/>
              <a:buChar char="►"/>
              <a:defRPr/>
            </a:lvl2pPr>
            <a:lvl3pPr indent="-292100" lvl="2" marL="1371600" rtl="0" algn="l">
              <a:lnSpc>
                <a:spcPct val="100000"/>
              </a:lnSpc>
              <a:spcBef>
                <a:spcPts val="800"/>
              </a:spcBef>
              <a:spcAft>
                <a:spcPts val="0"/>
              </a:spcAft>
              <a:buSzPts val="1000"/>
              <a:buChar char="►"/>
              <a:defRPr/>
            </a:lvl3pPr>
            <a:lvl4pPr indent="-279400" lvl="3" marL="1828800" rtl="0" algn="l">
              <a:lnSpc>
                <a:spcPct val="100000"/>
              </a:lnSpc>
              <a:spcBef>
                <a:spcPts val="800"/>
              </a:spcBef>
              <a:spcAft>
                <a:spcPts val="0"/>
              </a:spcAft>
              <a:buSzPts val="800"/>
              <a:buChar char="►"/>
              <a:defRPr/>
            </a:lvl4pPr>
            <a:lvl5pPr indent="-279400" lvl="4" marL="2286000" rtl="0" algn="l">
              <a:lnSpc>
                <a:spcPct val="100000"/>
              </a:lnSpc>
              <a:spcBef>
                <a:spcPts val="800"/>
              </a:spcBef>
              <a:spcAft>
                <a:spcPts val="0"/>
              </a:spcAft>
              <a:buSzPts val="800"/>
              <a:buChar char="►"/>
              <a:defRPr/>
            </a:lvl5pPr>
            <a:lvl6pPr indent="-279400" lvl="5" marL="2743200" rtl="0" algn="l">
              <a:lnSpc>
                <a:spcPct val="100000"/>
              </a:lnSpc>
              <a:spcBef>
                <a:spcPts val="800"/>
              </a:spcBef>
              <a:spcAft>
                <a:spcPts val="0"/>
              </a:spcAft>
              <a:buSzPts val="800"/>
              <a:buChar char="►"/>
              <a:defRPr/>
            </a:lvl6pPr>
            <a:lvl7pPr indent="-279400" lvl="6" marL="3200400" rtl="0" algn="l">
              <a:lnSpc>
                <a:spcPct val="100000"/>
              </a:lnSpc>
              <a:spcBef>
                <a:spcPts val="800"/>
              </a:spcBef>
              <a:spcAft>
                <a:spcPts val="0"/>
              </a:spcAft>
              <a:buSzPts val="800"/>
              <a:buChar char="►"/>
              <a:defRPr/>
            </a:lvl7pPr>
            <a:lvl8pPr indent="-279400" lvl="7" marL="3657600" rtl="0" algn="l">
              <a:lnSpc>
                <a:spcPct val="100000"/>
              </a:lnSpc>
              <a:spcBef>
                <a:spcPts val="800"/>
              </a:spcBef>
              <a:spcAft>
                <a:spcPts val="0"/>
              </a:spcAft>
              <a:buSzPts val="800"/>
              <a:buChar char="►"/>
              <a:defRPr/>
            </a:lvl8pPr>
            <a:lvl9pPr indent="-279400" lvl="8" marL="4114800" rtl="0" algn="l">
              <a:lnSpc>
                <a:spcPct val="100000"/>
              </a:lnSpc>
              <a:spcBef>
                <a:spcPts val="800"/>
              </a:spcBef>
              <a:spcAft>
                <a:spcPts val="0"/>
              </a:spcAft>
              <a:buSzPts val="800"/>
              <a:buChar char="►"/>
              <a:defRPr/>
            </a:lvl9pPr>
          </a:lstStyle>
          <a:p/>
        </p:txBody>
      </p:sp>
      <p:sp>
        <p:nvSpPr>
          <p:cNvPr id="82" name="Google Shape;82;p17"/>
          <p:cNvSpPr txBox="1"/>
          <p:nvPr>
            <p:ph idx="12" type="sldNum"/>
          </p:nvPr>
        </p:nvSpPr>
        <p:spPr>
          <a:xfrm>
            <a:off x="8472458" y="4663217"/>
            <a:ext cx="548700" cy="3936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83" name="Shape 83"/>
        <p:cNvGrpSpPr/>
        <p:nvPr/>
      </p:nvGrpSpPr>
      <p:grpSpPr>
        <a:xfrm>
          <a:off x="0" y="0"/>
          <a:ext cx="0" cy="0"/>
          <a:chOff x="0" y="0"/>
          <a:chExt cx="0" cy="0"/>
        </a:xfrm>
      </p:grpSpPr>
      <p:sp>
        <p:nvSpPr>
          <p:cNvPr id="84" name="Google Shape;84;p18"/>
          <p:cNvSpPr txBox="1"/>
          <p:nvPr>
            <p:ph type="title"/>
          </p:nvPr>
        </p:nvSpPr>
        <p:spPr>
          <a:xfrm>
            <a:off x="866217" y="2146300"/>
            <a:ext cx="6619200" cy="14367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3000"/>
              <a:buFont typeface="Century Gothic"/>
              <a:buNone/>
              <a:defRPr b="0" sz="30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5" name="Google Shape;85;p18"/>
          <p:cNvSpPr txBox="1"/>
          <p:nvPr>
            <p:ph idx="1" type="body"/>
          </p:nvPr>
        </p:nvSpPr>
        <p:spPr>
          <a:xfrm>
            <a:off x="866216" y="3583036"/>
            <a:ext cx="6619200" cy="645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200"/>
              <a:buNone/>
              <a:defRPr sz="1500" cap="none">
                <a:solidFill>
                  <a:srgbClr val="F7F7F7"/>
                </a:solidFill>
              </a:defRPr>
            </a:lvl1pPr>
            <a:lvl2pPr indent="-228600" lvl="1" marL="914400" rtl="0" algn="l">
              <a:lnSpc>
                <a:spcPct val="100000"/>
              </a:lnSpc>
              <a:spcBef>
                <a:spcPts val="800"/>
              </a:spcBef>
              <a:spcAft>
                <a:spcPts val="0"/>
              </a:spcAft>
              <a:buSzPts val="1100"/>
              <a:buNone/>
              <a:defRPr sz="1400">
                <a:solidFill>
                  <a:srgbClr val="888888"/>
                </a:solidFill>
              </a:defRPr>
            </a:lvl2pPr>
            <a:lvl3pPr indent="-228600" lvl="2" marL="1371600" rtl="0" algn="l">
              <a:lnSpc>
                <a:spcPct val="100000"/>
              </a:lnSpc>
              <a:spcBef>
                <a:spcPts val="800"/>
              </a:spcBef>
              <a:spcAft>
                <a:spcPts val="0"/>
              </a:spcAft>
              <a:buSzPts val="1000"/>
              <a:buNone/>
              <a:defRPr sz="1200">
                <a:solidFill>
                  <a:srgbClr val="888888"/>
                </a:solidFill>
              </a:defRPr>
            </a:lvl3pPr>
            <a:lvl4pPr indent="-228600" lvl="3" marL="1828800" rtl="0" algn="l">
              <a:lnSpc>
                <a:spcPct val="100000"/>
              </a:lnSpc>
              <a:spcBef>
                <a:spcPts val="800"/>
              </a:spcBef>
              <a:spcAft>
                <a:spcPts val="0"/>
              </a:spcAft>
              <a:buSzPts val="800"/>
              <a:buNone/>
              <a:defRPr sz="1100">
                <a:solidFill>
                  <a:srgbClr val="888888"/>
                </a:solidFill>
              </a:defRPr>
            </a:lvl4pPr>
            <a:lvl5pPr indent="-228600" lvl="4" marL="2286000" rtl="0" algn="l">
              <a:lnSpc>
                <a:spcPct val="100000"/>
              </a:lnSpc>
              <a:spcBef>
                <a:spcPts val="800"/>
              </a:spcBef>
              <a:spcAft>
                <a:spcPts val="0"/>
              </a:spcAft>
              <a:buSzPts val="800"/>
              <a:buNone/>
              <a:defRPr sz="1100">
                <a:solidFill>
                  <a:srgbClr val="888888"/>
                </a:solidFill>
              </a:defRPr>
            </a:lvl5pPr>
            <a:lvl6pPr indent="-228600" lvl="5" marL="2743200" rtl="0" algn="l">
              <a:lnSpc>
                <a:spcPct val="100000"/>
              </a:lnSpc>
              <a:spcBef>
                <a:spcPts val="800"/>
              </a:spcBef>
              <a:spcAft>
                <a:spcPts val="0"/>
              </a:spcAft>
              <a:buSzPts val="800"/>
              <a:buNone/>
              <a:defRPr sz="1100">
                <a:solidFill>
                  <a:srgbClr val="888888"/>
                </a:solidFill>
              </a:defRPr>
            </a:lvl6pPr>
            <a:lvl7pPr indent="-228600" lvl="6" marL="3200400" rtl="0" algn="l">
              <a:lnSpc>
                <a:spcPct val="100000"/>
              </a:lnSpc>
              <a:spcBef>
                <a:spcPts val="800"/>
              </a:spcBef>
              <a:spcAft>
                <a:spcPts val="0"/>
              </a:spcAft>
              <a:buSzPts val="800"/>
              <a:buNone/>
              <a:defRPr sz="1100">
                <a:solidFill>
                  <a:srgbClr val="888888"/>
                </a:solidFill>
              </a:defRPr>
            </a:lvl7pPr>
            <a:lvl8pPr indent="-228600" lvl="7" marL="3657600" rtl="0" algn="l">
              <a:lnSpc>
                <a:spcPct val="100000"/>
              </a:lnSpc>
              <a:spcBef>
                <a:spcPts val="800"/>
              </a:spcBef>
              <a:spcAft>
                <a:spcPts val="0"/>
              </a:spcAft>
              <a:buSzPts val="800"/>
              <a:buNone/>
              <a:defRPr sz="1100">
                <a:solidFill>
                  <a:srgbClr val="888888"/>
                </a:solidFill>
              </a:defRPr>
            </a:lvl8pPr>
            <a:lvl9pPr indent="-228600" lvl="8" marL="4114800" rtl="0" algn="l">
              <a:lnSpc>
                <a:spcPct val="100000"/>
              </a:lnSpc>
              <a:spcBef>
                <a:spcPts val="800"/>
              </a:spcBef>
              <a:spcAft>
                <a:spcPts val="0"/>
              </a:spcAft>
              <a:buSzPts val="800"/>
              <a:buNone/>
              <a:defRPr sz="1100">
                <a:solidFill>
                  <a:srgbClr val="888888"/>
                </a:solidFill>
              </a:defRPr>
            </a:lvl9pPr>
          </a:lstStyle>
          <a:p/>
        </p:txBody>
      </p:sp>
      <p:sp>
        <p:nvSpPr>
          <p:cNvPr id="86" name="Google Shape;86;p18"/>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8"/>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89" name="Shape 89"/>
        <p:cNvGrpSpPr/>
        <p:nvPr/>
      </p:nvGrpSpPr>
      <p:grpSpPr>
        <a:xfrm>
          <a:off x="0" y="0"/>
          <a:ext cx="0" cy="0"/>
          <a:chOff x="0" y="0"/>
          <a:chExt cx="0" cy="0"/>
        </a:xfrm>
      </p:grpSpPr>
      <p:sp>
        <p:nvSpPr>
          <p:cNvPr id="90" name="Google Shape;90;p1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19"/>
          <p:cNvSpPr txBox="1"/>
          <p:nvPr>
            <p:ph idx="1" type="body"/>
          </p:nvPr>
        </p:nvSpPr>
        <p:spPr>
          <a:xfrm>
            <a:off x="827484" y="1545431"/>
            <a:ext cx="3297300" cy="31470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sz="1400"/>
            </a:lvl1pPr>
            <a:lvl2pPr indent="-292100" lvl="1" marL="914400" rtl="0" algn="l">
              <a:lnSpc>
                <a:spcPct val="100000"/>
              </a:lnSpc>
              <a:spcBef>
                <a:spcPts val="800"/>
              </a:spcBef>
              <a:spcAft>
                <a:spcPts val="0"/>
              </a:spcAft>
              <a:buSzPts val="1000"/>
              <a:buChar char="►"/>
              <a:defRPr sz="1200"/>
            </a:lvl2pPr>
            <a:lvl3pPr indent="-279400" lvl="2" marL="1371600" rtl="0" algn="l">
              <a:lnSpc>
                <a:spcPct val="100000"/>
              </a:lnSpc>
              <a:spcBef>
                <a:spcPts val="800"/>
              </a:spcBef>
              <a:spcAft>
                <a:spcPts val="0"/>
              </a:spcAft>
              <a:buSzPts val="800"/>
              <a:buChar char="►"/>
              <a:defRPr sz="1100"/>
            </a:lvl3pPr>
            <a:lvl4pPr indent="-273050" lvl="3" marL="1828800" rtl="0" algn="l">
              <a:lnSpc>
                <a:spcPct val="100000"/>
              </a:lnSpc>
              <a:spcBef>
                <a:spcPts val="800"/>
              </a:spcBef>
              <a:spcAft>
                <a:spcPts val="0"/>
              </a:spcAft>
              <a:buSzPts val="700"/>
              <a:buChar char="►"/>
              <a:defRPr sz="900"/>
            </a:lvl4pPr>
            <a:lvl5pPr indent="-273050" lvl="4" marL="2286000" rtl="0" algn="l">
              <a:lnSpc>
                <a:spcPct val="100000"/>
              </a:lnSpc>
              <a:spcBef>
                <a:spcPts val="800"/>
              </a:spcBef>
              <a:spcAft>
                <a:spcPts val="0"/>
              </a:spcAft>
              <a:buSzPts val="700"/>
              <a:buChar char="►"/>
              <a:defRPr sz="900"/>
            </a:lvl5pPr>
            <a:lvl6pPr indent="-273050" lvl="5" marL="2743200" rtl="0" algn="l">
              <a:lnSpc>
                <a:spcPct val="100000"/>
              </a:lnSpc>
              <a:spcBef>
                <a:spcPts val="800"/>
              </a:spcBef>
              <a:spcAft>
                <a:spcPts val="0"/>
              </a:spcAft>
              <a:buSzPts val="700"/>
              <a:buChar char="►"/>
              <a:defRPr sz="900"/>
            </a:lvl6pPr>
            <a:lvl7pPr indent="-273050" lvl="6" marL="3200400" rtl="0" algn="l">
              <a:lnSpc>
                <a:spcPct val="100000"/>
              </a:lnSpc>
              <a:spcBef>
                <a:spcPts val="800"/>
              </a:spcBef>
              <a:spcAft>
                <a:spcPts val="0"/>
              </a:spcAft>
              <a:buSzPts val="700"/>
              <a:buChar char="►"/>
              <a:defRPr sz="900"/>
            </a:lvl7pPr>
            <a:lvl8pPr indent="-273050" lvl="7" marL="3657600" rtl="0" algn="l">
              <a:lnSpc>
                <a:spcPct val="100000"/>
              </a:lnSpc>
              <a:spcBef>
                <a:spcPts val="800"/>
              </a:spcBef>
              <a:spcAft>
                <a:spcPts val="0"/>
              </a:spcAft>
              <a:buSzPts val="700"/>
              <a:buChar char="►"/>
              <a:defRPr sz="900"/>
            </a:lvl8pPr>
            <a:lvl9pPr indent="-273050" lvl="8" marL="4114800" rtl="0" algn="l">
              <a:lnSpc>
                <a:spcPct val="100000"/>
              </a:lnSpc>
              <a:spcBef>
                <a:spcPts val="800"/>
              </a:spcBef>
              <a:spcAft>
                <a:spcPts val="0"/>
              </a:spcAft>
              <a:buSzPts val="700"/>
              <a:buChar char="►"/>
              <a:defRPr sz="900"/>
            </a:lvl9pPr>
          </a:lstStyle>
          <a:p/>
        </p:txBody>
      </p:sp>
      <p:sp>
        <p:nvSpPr>
          <p:cNvPr id="92" name="Google Shape;92;p19"/>
          <p:cNvSpPr txBox="1"/>
          <p:nvPr>
            <p:ph idx="2" type="body"/>
          </p:nvPr>
        </p:nvSpPr>
        <p:spPr>
          <a:xfrm>
            <a:off x="4240870" y="1542069"/>
            <a:ext cx="3297300" cy="31503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sz="1400"/>
            </a:lvl1pPr>
            <a:lvl2pPr indent="-292100" lvl="1" marL="914400" rtl="0" algn="l">
              <a:lnSpc>
                <a:spcPct val="100000"/>
              </a:lnSpc>
              <a:spcBef>
                <a:spcPts val="800"/>
              </a:spcBef>
              <a:spcAft>
                <a:spcPts val="0"/>
              </a:spcAft>
              <a:buSzPts val="1000"/>
              <a:buChar char="►"/>
              <a:defRPr sz="1200"/>
            </a:lvl2pPr>
            <a:lvl3pPr indent="-279400" lvl="2" marL="1371600" rtl="0" algn="l">
              <a:lnSpc>
                <a:spcPct val="100000"/>
              </a:lnSpc>
              <a:spcBef>
                <a:spcPts val="800"/>
              </a:spcBef>
              <a:spcAft>
                <a:spcPts val="0"/>
              </a:spcAft>
              <a:buSzPts val="800"/>
              <a:buChar char="►"/>
              <a:defRPr sz="1100"/>
            </a:lvl3pPr>
            <a:lvl4pPr indent="-273050" lvl="3" marL="1828800" rtl="0" algn="l">
              <a:lnSpc>
                <a:spcPct val="100000"/>
              </a:lnSpc>
              <a:spcBef>
                <a:spcPts val="800"/>
              </a:spcBef>
              <a:spcAft>
                <a:spcPts val="0"/>
              </a:spcAft>
              <a:buSzPts val="700"/>
              <a:buChar char="►"/>
              <a:defRPr sz="900"/>
            </a:lvl4pPr>
            <a:lvl5pPr indent="-273050" lvl="4" marL="2286000" rtl="0" algn="l">
              <a:lnSpc>
                <a:spcPct val="100000"/>
              </a:lnSpc>
              <a:spcBef>
                <a:spcPts val="800"/>
              </a:spcBef>
              <a:spcAft>
                <a:spcPts val="0"/>
              </a:spcAft>
              <a:buSzPts val="700"/>
              <a:buChar char="►"/>
              <a:defRPr sz="900"/>
            </a:lvl5pPr>
            <a:lvl6pPr indent="-273050" lvl="5" marL="2743200" rtl="0" algn="l">
              <a:lnSpc>
                <a:spcPct val="100000"/>
              </a:lnSpc>
              <a:spcBef>
                <a:spcPts val="800"/>
              </a:spcBef>
              <a:spcAft>
                <a:spcPts val="0"/>
              </a:spcAft>
              <a:buSzPts val="700"/>
              <a:buChar char="►"/>
              <a:defRPr sz="900"/>
            </a:lvl6pPr>
            <a:lvl7pPr indent="-273050" lvl="6" marL="3200400" rtl="0" algn="l">
              <a:lnSpc>
                <a:spcPct val="100000"/>
              </a:lnSpc>
              <a:spcBef>
                <a:spcPts val="800"/>
              </a:spcBef>
              <a:spcAft>
                <a:spcPts val="0"/>
              </a:spcAft>
              <a:buSzPts val="700"/>
              <a:buChar char="►"/>
              <a:defRPr sz="900"/>
            </a:lvl7pPr>
            <a:lvl8pPr indent="-273050" lvl="7" marL="3657600" rtl="0" algn="l">
              <a:lnSpc>
                <a:spcPct val="100000"/>
              </a:lnSpc>
              <a:spcBef>
                <a:spcPts val="800"/>
              </a:spcBef>
              <a:spcAft>
                <a:spcPts val="0"/>
              </a:spcAft>
              <a:buSzPts val="700"/>
              <a:buChar char="►"/>
              <a:defRPr sz="900"/>
            </a:lvl8pPr>
            <a:lvl9pPr indent="-273050" lvl="8" marL="4114800" rtl="0" algn="l">
              <a:lnSpc>
                <a:spcPct val="100000"/>
              </a:lnSpc>
              <a:spcBef>
                <a:spcPts val="800"/>
              </a:spcBef>
              <a:spcAft>
                <a:spcPts val="0"/>
              </a:spcAft>
              <a:buSzPts val="700"/>
              <a:buChar char="►"/>
              <a:defRPr sz="900"/>
            </a:lvl9pPr>
          </a:lstStyle>
          <a:p/>
        </p:txBody>
      </p:sp>
      <p:sp>
        <p:nvSpPr>
          <p:cNvPr id="93" name="Google Shape;93;p19"/>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9"/>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5" name="Google Shape;95;p19"/>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96" name="Shape 96"/>
        <p:cNvGrpSpPr/>
        <p:nvPr/>
      </p:nvGrpSpPr>
      <p:grpSpPr>
        <a:xfrm>
          <a:off x="0" y="0"/>
          <a:ext cx="0" cy="0"/>
          <a:chOff x="0" y="0"/>
          <a:chExt cx="0" cy="0"/>
        </a:xfrm>
      </p:grpSpPr>
      <p:sp>
        <p:nvSpPr>
          <p:cNvPr id="97" name="Google Shape;97;p2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3200"/>
              <a:buFont typeface="Century Gothic"/>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0"/>
          <p:cNvSpPr txBox="1"/>
          <p:nvPr>
            <p:ph idx="1" type="body"/>
          </p:nvPr>
        </p:nvSpPr>
        <p:spPr>
          <a:xfrm>
            <a:off x="827485"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99" name="Google Shape;99;p20"/>
          <p:cNvSpPr txBox="1"/>
          <p:nvPr>
            <p:ph idx="2" type="body"/>
          </p:nvPr>
        </p:nvSpPr>
        <p:spPr>
          <a:xfrm>
            <a:off x="827484"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sz="1400"/>
            </a:lvl1pPr>
            <a:lvl2pPr indent="-292100" lvl="1" marL="914400" rtl="0" algn="l">
              <a:lnSpc>
                <a:spcPct val="100000"/>
              </a:lnSpc>
              <a:spcBef>
                <a:spcPts val="800"/>
              </a:spcBef>
              <a:spcAft>
                <a:spcPts val="0"/>
              </a:spcAft>
              <a:buSzPts val="1000"/>
              <a:buChar char="►"/>
              <a:defRPr sz="1200"/>
            </a:lvl2pPr>
            <a:lvl3pPr indent="-279400" lvl="2" marL="1371600" rtl="0" algn="l">
              <a:lnSpc>
                <a:spcPct val="100000"/>
              </a:lnSpc>
              <a:spcBef>
                <a:spcPts val="800"/>
              </a:spcBef>
              <a:spcAft>
                <a:spcPts val="0"/>
              </a:spcAft>
              <a:buSzPts val="800"/>
              <a:buChar char="►"/>
              <a:defRPr sz="1100"/>
            </a:lvl3pPr>
            <a:lvl4pPr indent="-273050" lvl="3" marL="1828800" rtl="0" algn="l">
              <a:lnSpc>
                <a:spcPct val="100000"/>
              </a:lnSpc>
              <a:spcBef>
                <a:spcPts val="800"/>
              </a:spcBef>
              <a:spcAft>
                <a:spcPts val="0"/>
              </a:spcAft>
              <a:buSzPts val="700"/>
              <a:buChar char="►"/>
              <a:defRPr sz="900"/>
            </a:lvl4pPr>
            <a:lvl5pPr indent="-273050" lvl="4" marL="2286000" rtl="0" algn="l">
              <a:lnSpc>
                <a:spcPct val="100000"/>
              </a:lnSpc>
              <a:spcBef>
                <a:spcPts val="800"/>
              </a:spcBef>
              <a:spcAft>
                <a:spcPts val="0"/>
              </a:spcAft>
              <a:buSzPts val="700"/>
              <a:buChar char="►"/>
              <a:defRPr sz="900"/>
            </a:lvl5pPr>
            <a:lvl6pPr indent="-273050" lvl="5" marL="2743200" rtl="0" algn="l">
              <a:lnSpc>
                <a:spcPct val="100000"/>
              </a:lnSpc>
              <a:spcBef>
                <a:spcPts val="800"/>
              </a:spcBef>
              <a:spcAft>
                <a:spcPts val="0"/>
              </a:spcAft>
              <a:buSzPts val="700"/>
              <a:buChar char="►"/>
              <a:defRPr sz="900"/>
            </a:lvl6pPr>
            <a:lvl7pPr indent="-273050" lvl="6" marL="3200400" rtl="0" algn="l">
              <a:lnSpc>
                <a:spcPct val="100000"/>
              </a:lnSpc>
              <a:spcBef>
                <a:spcPts val="800"/>
              </a:spcBef>
              <a:spcAft>
                <a:spcPts val="0"/>
              </a:spcAft>
              <a:buSzPts val="700"/>
              <a:buChar char="►"/>
              <a:defRPr sz="900"/>
            </a:lvl7pPr>
            <a:lvl8pPr indent="-273050" lvl="7" marL="3657600" rtl="0" algn="l">
              <a:lnSpc>
                <a:spcPct val="100000"/>
              </a:lnSpc>
              <a:spcBef>
                <a:spcPts val="800"/>
              </a:spcBef>
              <a:spcAft>
                <a:spcPts val="0"/>
              </a:spcAft>
              <a:buSzPts val="700"/>
              <a:buChar char="►"/>
              <a:defRPr sz="900"/>
            </a:lvl8pPr>
            <a:lvl9pPr indent="-273050" lvl="8" marL="4114800" rtl="0" algn="l">
              <a:lnSpc>
                <a:spcPct val="100000"/>
              </a:lnSpc>
              <a:spcBef>
                <a:spcPts val="800"/>
              </a:spcBef>
              <a:spcAft>
                <a:spcPts val="0"/>
              </a:spcAft>
              <a:buSzPts val="700"/>
              <a:buChar char="►"/>
              <a:defRPr sz="900"/>
            </a:lvl9pPr>
          </a:lstStyle>
          <a:p/>
        </p:txBody>
      </p:sp>
      <p:sp>
        <p:nvSpPr>
          <p:cNvPr id="100" name="Google Shape;100;p20"/>
          <p:cNvSpPr txBox="1"/>
          <p:nvPr>
            <p:ph idx="3" type="body"/>
          </p:nvPr>
        </p:nvSpPr>
        <p:spPr>
          <a:xfrm>
            <a:off x="4240871" y="1428750"/>
            <a:ext cx="32973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01" name="Google Shape;101;p20"/>
          <p:cNvSpPr txBox="1"/>
          <p:nvPr>
            <p:ph idx="4" type="body"/>
          </p:nvPr>
        </p:nvSpPr>
        <p:spPr>
          <a:xfrm>
            <a:off x="4240871" y="1885950"/>
            <a:ext cx="3297300" cy="28062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sz="1400"/>
            </a:lvl1pPr>
            <a:lvl2pPr indent="-292100" lvl="1" marL="914400" rtl="0" algn="l">
              <a:lnSpc>
                <a:spcPct val="100000"/>
              </a:lnSpc>
              <a:spcBef>
                <a:spcPts val="800"/>
              </a:spcBef>
              <a:spcAft>
                <a:spcPts val="0"/>
              </a:spcAft>
              <a:buSzPts val="1000"/>
              <a:buChar char="►"/>
              <a:defRPr sz="1200"/>
            </a:lvl2pPr>
            <a:lvl3pPr indent="-279400" lvl="2" marL="1371600" rtl="0" algn="l">
              <a:lnSpc>
                <a:spcPct val="100000"/>
              </a:lnSpc>
              <a:spcBef>
                <a:spcPts val="800"/>
              </a:spcBef>
              <a:spcAft>
                <a:spcPts val="0"/>
              </a:spcAft>
              <a:buSzPts val="800"/>
              <a:buChar char="►"/>
              <a:defRPr sz="1100"/>
            </a:lvl3pPr>
            <a:lvl4pPr indent="-273050" lvl="3" marL="1828800" rtl="0" algn="l">
              <a:lnSpc>
                <a:spcPct val="100000"/>
              </a:lnSpc>
              <a:spcBef>
                <a:spcPts val="800"/>
              </a:spcBef>
              <a:spcAft>
                <a:spcPts val="0"/>
              </a:spcAft>
              <a:buSzPts val="700"/>
              <a:buChar char="►"/>
              <a:defRPr sz="900"/>
            </a:lvl4pPr>
            <a:lvl5pPr indent="-273050" lvl="4" marL="2286000" rtl="0" algn="l">
              <a:lnSpc>
                <a:spcPct val="100000"/>
              </a:lnSpc>
              <a:spcBef>
                <a:spcPts val="800"/>
              </a:spcBef>
              <a:spcAft>
                <a:spcPts val="0"/>
              </a:spcAft>
              <a:buSzPts val="700"/>
              <a:buChar char="►"/>
              <a:defRPr sz="900"/>
            </a:lvl5pPr>
            <a:lvl6pPr indent="-273050" lvl="5" marL="2743200" rtl="0" algn="l">
              <a:lnSpc>
                <a:spcPct val="100000"/>
              </a:lnSpc>
              <a:spcBef>
                <a:spcPts val="800"/>
              </a:spcBef>
              <a:spcAft>
                <a:spcPts val="0"/>
              </a:spcAft>
              <a:buSzPts val="700"/>
              <a:buChar char="►"/>
              <a:defRPr sz="900"/>
            </a:lvl6pPr>
            <a:lvl7pPr indent="-273050" lvl="6" marL="3200400" rtl="0" algn="l">
              <a:lnSpc>
                <a:spcPct val="100000"/>
              </a:lnSpc>
              <a:spcBef>
                <a:spcPts val="800"/>
              </a:spcBef>
              <a:spcAft>
                <a:spcPts val="0"/>
              </a:spcAft>
              <a:buSzPts val="700"/>
              <a:buChar char="►"/>
              <a:defRPr sz="900"/>
            </a:lvl7pPr>
            <a:lvl8pPr indent="-273050" lvl="7" marL="3657600" rtl="0" algn="l">
              <a:lnSpc>
                <a:spcPct val="100000"/>
              </a:lnSpc>
              <a:spcBef>
                <a:spcPts val="800"/>
              </a:spcBef>
              <a:spcAft>
                <a:spcPts val="0"/>
              </a:spcAft>
              <a:buSzPts val="700"/>
              <a:buChar char="►"/>
              <a:defRPr sz="900"/>
            </a:lvl8pPr>
            <a:lvl9pPr indent="-273050" lvl="8" marL="4114800" rtl="0" algn="l">
              <a:lnSpc>
                <a:spcPct val="100000"/>
              </a:lnSpc>
              <a:spcBef>
                <a:spcPts val="800"/>
              </a:spcBef>
              <a:spcAft>
                <a:spcPts val="0"/>
              </a:spcAft>
              <a:buSzPts val="700"/>
              <a:buChar char="►"/>
              <a:defRPr sz="900"/>
            </a:lvl9pPr>
          </a:lstStyle>
          <a:p/>
        </p:txBody>
      </p:sp>
      <p:sp>
        <p:nvSpPr>
          <p:cNvPr id="102" name="Google Shape;102;p20"/>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3" name="Google Shape;103;p20"/>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105" name="Shape 105"/>
        <p:cNvGrpSpPr/>
        <p:nvPr/>
      </p:nvGrpSpPr>
      <p:grpSpPr>
        <a:xfrm>
          <a:off x="0" y="0"/>
          <a:ext cx="0" cy="0"/>
          <a:chOff x="0" y="0"/>
          <a:chExt cx="0" cy="0"/>
        </a:xfrm>
      </p:grpSpPr>
      <p:sp>
        <p:nvSpPr>
          <p:cNvPr id="106" name="Google Shape;106;p21"/>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7" name="Google Shape;107;p21"/>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1"/>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866215" y="1085850"/>
            <a:ext cx="2550900" cy="10860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1800"/>
              <a:buFont typeface="Century Gothic"/>
              <a:buNone/>
              <a:defRPr b="0" sz="18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2"/>
          <p:cNvSpPr txBox="1"/>
          <p:nvPr>
            <p:ph idx="1" type="body"/>
          </p:nvPr>
        </p:nvSpPr>
        <p:spPr>
          <a:xfrm>
            <a:off x="3588462" y="1085850"/>
            <a:ext cx="3897000" cy="3429000"/>
          </a:xfrm>
          <a:prstGeom prst="rect">
            <a:avLst/>
          </a:prstGeom>
          <a:noFill/>
          <a:ln>
            <a:noFill/>
          </a:ln>
        </p:spPr>
        <p:txBody>
          <a:bodyPr anchorCtr="0" anchor="ctr" bIns="34275" lIns="68575" spcFirstLastPara="1" rIns="68575" wrap="square" tIns="34275">
            <a:normAutofit/>
          </a:bodyPr>
          <a:lstStyle>
            <a:lvl1pPr indent="-304800" lvl="0" marL="457200" rtl="0" algn="l">
              <a:lnSpc>
                <a:spcPct val="100000"/>
              </a:lnSpc>
              <a:spcBef>
                <a:spcPts val="800"/>
              </a:spcBef>
              <a:spcAft>
                <a:spcPts val="0"/>
              </a:spcAft>
              <a:buSzPts val="1200"/>
              <a:buChar char="►"/>
              <a:defRPr sz="1500"/>
            </a:lvl1pPr>
            <a:lvl2pPr indent="-298450" lvl="1" marL="914400" rtl="0" algn="l">
              <a:lnSpc>
                <a:spcPct val="100000"/>
              </a:lnSpc>
              <a:spcBef>
                <a:spcPts val="800"/>
              </a:spcBef>
              <a:spcAft>
                <a:spcPts val="0"/>
              </a:spcAft>
              <a:buSzPts val="1100"/>
              <a:buChar char="►"/>
              <a:defRPr sz="1400"/>
            </a:lvl2pPr>
            <a:lvl3pPr indent="-292100" lvl="2" marL="1371600" rtl="0" algn="l">
              <a:lnSpc>
                <a:spcPct val="100000"/>
              </a:lnSpc>
              <a:spcBef>
                <a:spcPts val="800"/>
              </a:spcBef>
              <a:spcAft>
                <a:spcPts val="0"/>
              </a:spcAft>
              <a:buSzPts val="1000"/>
              <a:buChar char="►"/>
              <a:defRPr sz="1200"/>
            </a:lvl3pPr>
            <a:lvl4pPr indent="-279400" lvl="3" marL="1828800" rtl="0" algn="l">
              <a:lnSpc>
                <a:spcPct val="100000"/>
              </a:lnSpc>
              <a:spcBef>
                <a:spcPts val="800"/>
              </a:spcBef>
              <a:spcAft>
                <a:spcPts val="0"/>
              </a:spcAft>
              <a:buSzPts val="800"/>
              <a:buChar char="►"/>
              <a:defRPr sz="1100"/>
            </a:lvl4pPr>
            <a:lvl5pPr indent="-279400" lvl="4" marL="2286000" rtl="0" algn="l">
              <a:lnSpc>
                <a:spcPct val="100000"/>
              </a:lnSpc>
              <a:spcBef>
                <a:spcPts val="800"/>
              </a:spcBef>
              <a:spcAft>
                <a:spcPts val="0"/>
              </a:spcAft>
              <a:buSzPts val="800"/>
              <a:buChar char="►"/>
              <a:defRPr sz="1100"/>
            </a:lvl5pPr>
            <a:lvl6pPr indent="-279400" lvl="5" marL="2743200" rtl="0" algn="l">
              <a:lnSpc>
                <a:spcPct val="100000"/>
              </a:lnSpc>
              <a:spcBef>
                <a:spcPts val="800"/>
              </a:spcBef>
              <a:spcAft>
                <a:spcPts val="0"/>
              </a:spcAft>
              <a:buSzPts val="800"/>
              <a:buChar char="►"/>
              <a:defRPr sz="1100"/>
            </a:lvl6pPr>
            <a:lvl7pPr indent="-279400" lvl="6" marL="3200400" rtl="0" algn="l">
              <a:lnSpc>
                <a:spcPct val="100000"/>
              </a:lnSpc>
              <a:spcBef>
                <a:spcPts val="800"/>
              </a:spcBef>
              <a:spcAft>
                <a:spcPts val="0"/>
              </a:spcAft>
              <a:buSzPts val="800"/>
              <a:buChar char="►"/>
              <a:defRPr sz="1100"/>
            </a:lvl7pPr>
            <a:lvl8pPr indent="-279400" lvl="7" marL="3657600" rtl="0" algn="l">
              <a:lnSpc>
                <a:spcPct val="100000"/>
              </a:lnSpc>
              <a:spcBef>
                <a:spcPts val="800"/>
              </a:spcBef>
              <a:spcAft>
                <a:spcPts val="0"/>
              </a:spcAft>
              <a:buSzPts val="800"/>
              <a:buChar char="►"/>
              <a:defRPr sz="1100"/>
            </a:lvl8pPr>
            <a:lvl9pPr indent="-279400" lvl="8" marL="4114800" rtl="0" algn="l">
              <a:lnSpc>
                <a:spcPct val="100000"/>
              </a:lnSpc>
              <a:spcBef>
                <a:spcPts val="800"/>
              </a:spcBef>
              <a:spcAft>
                <a:spcPts val="0"/>
              </a:spcAft>
              <a:buSzPts val="800"/>
              <a:buChar char="►"/>
              <a:defRPr sz="1100"/>
            </a:lvl9pPr>
          </a:lstStyle>
          <a:p/>
        </p:txBody>
      </p:sp>
      <p:sp>
        <p:nvSpPr>
          <p:cNvPr id="112" name="Google Shape;112;p22"/>
          <p:cNvSpPr txBox="1"/>
          <p:nvPr>
            <p:ph idx="2" type="body"/>
          </p:nvPr>
        </p:nvSpPr>
        <p:spPr>
          <a:xfrm>
            <a:off x="866215" y="2346960"/>
            <a:ext cx="2550900" cy="21717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13" name="Google Shape;113;p22"/>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22"/>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2"/>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116" name="Shape 116"/>
        <p:cNvGrpSpPr/>
        <p:nvPr/>
      </p:nvGrpSpPr>
      <p:grpSpPr>
        <a:xfrm>
          <a:off x="0" y="0"/>
          <a:ext cx="0" cy="0"/>
          <a:chOff x="0" y="0"/>
          <a:chExt cx="0" cy="0"/>
        </a:xfrm>
      </p:grpSpPr>
      <p:sp>
        <p:nvSpPr>
          <p:cNvPr id="117" name="Google Shape;117;p23"/>
          <p:cNvSpPr txBox="1"/>
          <p:nvPr>
            <p:ph type="title"/>
          </p:nvPr>
        </p:nvSpPr>
        <p:spPr>
          <a:xfrm>
            <a:off x="865430" y="1390644"/>
            <a:ext cx="3819600" cy="11811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0"/>
              </a:spcBef>
              <a:spcAft>
                <a:spcPts val="0"/>
              </a:spcAft>
              <a:buClr>
                <a:schemeClr val="dk2"/>
              </a:buClr>
              <a:buSzPts val="2700"/>
              <a:buFont typeface="Century Gothic"/>
              <a:buNone/>
              <a:defRPr b="0" sz="27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3"/>
          <p:cNvSpPr/>
          <p:nvPr>
            <p:ph idx="2" type="pic"/>
          </p:nvPr>
        </p:nvSpPr>
        <p:spPr>
          <a:xfrm>
            <a:off x="5212160" y="857250"/>
            <a:ext cx="2400300" cy="3429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19" name="Google Shape;119;p23"/>
          <p:cNvSpPr txBox="1"/>
          <p:nvPr>
            <p:ph idx="1" type="body"/>
          </p:nvPr>
        </p:nvSpPr>
        <p:spPr>
          <a:xfrm>
            <a:off x="866215" y="2743200"/>
            <a:ext cx="3813900" cy="10287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20" name="Google Shape;120;p23"/>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3"/>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2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panoramica con didascalia">
  <p:cSld name="Immagine panoramica con didascalia">
    <p:spTree>
      <p:nvGrpSpPr>
        <p:cNvPr id="123" name="Shape 123"/>
        <p:cNvGrpSpPr/>
        <p:nvPr/>
      </p:nvGrpSpPr>
      <p:grpSpPr>
        <a:xfrm>
          <a:off x="0" y="0"/>
          <a:ext cx="0" cy="0"/>
          <a:chOff x="0" y="0"/>
          <a:chExt cx="0" cy="0"/>
        </a:xfrm>
      </p:grpSpPr>
      <p:sp>
        <p:nvSpPr>
          <p:cNvPr id="124" name="Google Shape;124;p24"/>
          <p:cNvSpPr txBox="1"/>
          <p:nvPr>
            <p:ph type="title"/>
          </p:nvPr>
        </p:nvSpPr>
        <p:spPr>
          <a:xfrm>
            <a:off x="866217" y="3600440"/>
            <a:ext cx="6619200" cy="4251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0"/>
              </a:spcBef>
              <a:spcAft>
                <a:spcPts val="0"/>
              </a:spcAft>
              <a:buClr>
                <a:schemeClr val="dk2"/>
              </a:buClr>
              <a:buSzPts val="1800"/>
              <a:buFont typeface="Century Gothic"/>
              <a:buNone/>
              <a:defRPr b="0" sz="18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24"/>
          <p:cNvSpPr/>
          <p:nvPr>
            <p:ph idx="2" type="pic"/>
          </p:nvPr>
        </p:nvSpPr>
        <p:spPr>
          <a:xfrm>
            <a:off x="866216" y="514350"/>
            <a:ext cx="6619200" cy="27306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26" name="Google Shape;126;p24"/>
          <p:cNvSpPr txBox="1"/>
          <p:nvPr>
            <p:ph idx="1" type="body"/>
          </p:nvPr>
        </p:nvSpPr>
        <p:spPr>
          <a:xfrm>
            <a:off x="866217" y="4025494"/>
            <a:ext cx="6619200" cy="3705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700"/>
              <a:buNone/>
              <a:defRPr sz="9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27" name="Google Shape;127;p24"/>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8" name="Google Shape;128;p24"/>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4"/>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sottotitolo">
  <p:cSld name="Titolo e sottotitolo">
    <p:spTree>
      <p:nvGrpSpPr>
        <p:cNvPr id="130" name="Shape 130"/>
        <p:cNvGrpSpPr/>
        <p:nvPr/>
      </p:nvGrpSpPr>
      <p:grpSpPr>
        <a:xfrm>
          <a:off x="0" y="0"/>
          <a:ext cx="0" cy="0"/>
          <a:chOff x="0" y="0"/>
          <a:chExt cx="0" cy="0"/>
        </a:xfrm>
      </p:grpSpPr>
      <p:sp>
        <p:nvSpPr>
          <p:cNvPr id="131" name="Google Shape;131;p25"/>
          <p:cNvSpPr txBox="1"/>
          <p:nvPr>
            <p:ph type="title"/>
          </p:nvPr>
        </p:nvSpPr>
        <p:spPr>
          <a:xfrm>
            <a:off x="866215" y="1085850"/>
            <a:ext cx="6619200" cy="14859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3600"/>
              <a:buFont typeface="Century Gothic"/>
              <a:buNone/>
              <a:defRPr sz="36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2" name="Google Shape;132;p25"/>
          <p:cNvSpPr txBox="1"/>
          <p:nvPr>
            <p:ph idx="1" type="body"/>
          </p:nvPr>
        </p:nvSpPr>
        <p:spPr>
          <a:xfrm>
            <a:off x="866215" y="2743200"/>
            <a:ext cx="6619200" cy="17718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800"/>
              </a:spcBef>
              <a:spcAft>
                <a:spcPts val="0"/>
              </a:spcAft>
              <a:buSzPts val="1100"/>
              <a:buNone/>
              <a:defRPr sz="14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33" name="Google Shape;133;p25"/>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4" name="Google Shape;134;p25"/>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5" name="Google Shape;135;p25"/>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zione con didascalia">
  <p:cSld name="Citazione con didascalia">
    <p:spTree>
      <p:nvGrpSpPr>
        <p:cNvPr id="136" name="Shape 136"/>
        <p:cNvGrpSpPr/>
        <p:nvPr/>
      </p:nvGrpSpPr>
      <p:grpSpPr>
        <a:xfrm>
          <a:off x="0" y="0"/>
          <a:ext cx="0" cy="0"/>
          <a:chOff x="0" y="0"/>
          <a:chExt cx="0" cy="0"/>
        </a:xfrm>
      </p:grpSpPr>
      <p:sp>
        <p:nvSpPr>
          <p:cNvPr id="137" name="Google Shape;137;p26"/>
          <p:cNvSpPr txBox="1"/>
          <p:nvPr>
            <p:ph type="title"/>
          </p:nvPr>
        </p:nvSpPr>
        <p:spPr>
          <a:xfrm>
            <a:off x="1181101" y="1085850"/>
            <a:ext cx="5999400" cy="17427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3600"/>
              <a:buFont typeface="Century Gothic"/>
              <a:buNone/>
              <a:defRPr sz="36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8" name="Google Shape;138;p26"/>
          <p:cNvSpPr txBox="1"/>
          <p:nvPr>
            <p:ph idx="1" type="body"/>
          </p:nvPr>
        </p:nvSpPr>
        <p:spPr>
          <a:xfrm>
            <a:off x="1447800" y="2828381"/>
            <a:ext cx="5459700" cy="2568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b="0" i="0" sz="1100" cap="small">
                <a:solidFill>
                  <a:srgbClr val="F7F7F7"/>
                </a:solidFill>
                <a:latin typeface="Century Gothic"/>
                <a:ea typeface="Century Gothic"/>
                <a:cs typeface="Century Gothic"/>
                <a:sym typeface="Century Gothic"/>
              </a:defRPr>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39" name="Google Shape;139;p26"/>
          <p:cNvSpPr txBox="1"/>
          <p:nvPr>
            <p:ph idx="2" type="body"/>
          </p:nvPr>
        </p:nvSpPr>
        <p:spPr>
          <a:xfrm>
            <a:off x="866215" y="3262993"/>
            <a:ext cx="6619200" cy="1257300"/>
          </a:xfrm>
          <a:prstGeom prst="rect">
            <a:avLst/>
          </a:prstGeom>
          <a:noFill/>
          <a:ln>
            <a:noFill/>
          </a:ln>
        </p:spPr>
        <p:txBody>
          <a:bodyPr anchorCtr="0" anchor="ctr" bIns="34275" lIns="68575" spcFirstLastPara="1" rIns="68575" wrap="square" tIns="34275">
            <a:normAutofit/>
          </a:bodyPr>
          <a:lstStyle>
            <a:lvl1pPr indent="-228600" lvl="0" marL="457200" rtl="0" algn="l">
              <a:lnSpc>
                <a:spcPct val="100000"/>
              </a:lnSpc>
              <a:spcBef>
                <a:spcPts val="800"/>
              </a:spcBef>
              <a:spcAft>
                <a:spcPts val="0"/>
              </a:spcAft>
              <a:buSzPts val="1100"/>
              <a:buNone/>
              <a:defRPr sz="14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40" name="Google Shape;140;p26"/>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1" name="Google Shape;141;p26"/>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2" name="Google Shape;142;p2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
        <p:nvSpPr>
          <p:cNvPr id="143" name="Google Shape;143;p26"/>
          <p:cNvSpPr txBox="1"/>
          <p:nvPr/>
        </p:nvSpPr>
        <p:spPr>
          <a:xfrm>
            <a:off x="673721" y="728440"/>
            <a:ext cx="601500" cy="1485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it" sz="9200" u="none" cap="none" strike="noStrike">
                <a:solidFill>
                  <a:srgbClr val="F7F7F7"/>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144" name="Google Shape;144;p26"/>
          <p:cNvSpPr txBox="1"/>
          <p:nvPr/>
        </p:nvSpPr>
        <p:spPr>
          <a:xfrm>
            <a:off x="6997868" y="1960340"/>
            <a:ext cx="601500" cy="14853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9200"/>
              <a:buFont typeface="Arial"/>
              <a:buNone/>
            </a:pPr>
            <a:r>
              <a:rPr b="0" i="0" lang="it" sz="9200" u="none" cap="none" strike="noStrike">
                <a:solidFill>
                  <a:srgbClr val="F7F7F7"/>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eda nome">
  <p:cSld name="Scheda nome">
    <p:spTree>
      <p:nvGrpSpPr>
        <p:cNvPr id="145" name="Shape 145"/>
        <p:cNvGrpSpPr/>
        <p:nvPr/>
      </p:nvGrpSpPr>
      <p:grpSpPr>
        <a:xfrm>
          <a:off x="0" y="0"/>
          <a:ext cx="0" cy="0"/>
          <a:chOff x="0" y="0"/>
          <a:chExt cx="0" cy="0"/>
        </a:xfrm>
      </p:grpSpPr>
      <p:sp>
        <p:nvSpPr>
          <p:cNvPr id="146" name="Google Shape;146;p27"/>
          <p:cNvSpPr txBox="1"/>
          <p:nvPr>
            <p:ph type="title"/>
          </p:nvPr>
        </p:nvSpPr>
        <p:spPr>
          <a:xfrm>
            <a:off x="866215" y="2343151"/>
            <a:ext cx="6619200" cy="12399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3000"/>
              <a:buFont typeface="Century Gothic"/>
              <a:buNone/>
              <a:defRPr b="0" sz="3000" cap="none"/>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7" name="Google Shape;147;p27"/>
          <p:cNvSpPr txBox="1"/>
          <p:nvPr>
            <p:ph idx="1" type="body"/>
          </p:nvPr>
        </p:nvSpPr>
        <p:spPr>
          <a:xfrm>
            <a:off x="866215" y="3583036"/>
            <a:ext cx="6619200" cy="645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200"/>
              <a:buNone/>
              <a:defRPr sz="1500" cap="none">
                <a:solidFill>
                  <a:srgbClr val="F7F7F7"/>
                </a:solidFill>
              </a:defRPr>
            </a:lvl1pPr>
            <a:lvl2pPr indent="-228600" lvl="1" marL="914400" rtl="0" algn="l">
              <a:lnSpc>
                <a:spcPct val="100000"/>
              </a:lnSpc>
              <a:spcBef>
                <a:spcPts val="800"/>
              </a:spcBef>
              <a:spcAft>
                <a:spcPts val="0"/>
              </a:spcAft>
              <a:buSzPts val="1100"/>
              <a:buNone/>
              <a:defRPr sz="1400">
                <a:solidFill>
                  <a:srgbClr val="888888"/>
                </a:solidFill>
              </a:defRPr>
            </a:lvl2pPr>
            <a:lvl3pPr indent="-228600" lvl="2" marL="1371600" rtl="0" algn="l">
              <a:lnSpc>
                <a:spcPct val="100000"/>
              </a:lnSpc>
              <a:spcBef>
                <a:spcPts val="800"/>
              </a:spcBef>
              <a:spcAft>
                <a:spcPts val="0"/>
              </a:spcAft>
              <a:buSzPts val="1000"/>
              <a:buNone/>
              <a:defRPr sz="1200">
                <a:solidFill>
                  <a:srgbClr val="888888"/>
                </a:solidFill>
              </a:defRPr>
            </a:lvl3pPr>
            <a:lvl4pPr indent="-228600" lvl="3" marL="1828800" rtl="0" algn="l">
              <a:lnSpc>
                <a:spcPct val="100000"/>
              </a:lnSpc>
              <a:spcBef>
                <a:spcPts val="800"/>
              </a:spcBef>
              <a:spcAft>
                <a:spcPts val="0"/>
              </a:spcAft>
              <a:buSzPts val="800"/>
              <a:buNone/>
              <a:defRPr sz="1100">
                <a:solidFill>
                  <a:srgbClr val="888888"/>
                </a:solidFill>
              </a:defRPr>
            </a:lvl4pPr>
            <a:lvl5pPr indent="-228600" lvl="4" marL="2286000" rtl="0" algn="l">
              <a:lnSpc>
                <a:spcPct val="100000"/>
              </a:lnSpc>
              <a:spcBef>
                <a:spcPts val="800"/>
              </a:spcBef>
              <a:spcAft>
                <a:spcPts val="0"/>
              </a:spcAft>
              <a:buSzPts val="800"/>
              <a:buNone/>
              <a:defRPr sz="1100">
                <a:solidFill>
                  <a:srgbClr val="888888"/>
                </a:solidFill>
              </a:defRPr>
            </a:lvl5pPr>
            <a:lvl6pPr indent="-228600" lvl="5" marL="2743200" rtl="0" algn="l">
              <a:lnSpc>
                <a:spcPct val="100000"/>
              </a:lnSpc>
              <a:spcBef>
                <a:spcPts val="800"/>
              </a:spcBef>
              <a:spcAft>
                <a:spcPts val="0"/>
              </a:spcAft>
              <a:buSzPts val="800"/>
              <a:buNone/>
              <a:defRPr sz="1100">
                <a:solidFill>
                  <a:srgbClr val="888888"/>
                </a:solidFill>
              </a:defRPr>
            </a:lvl6pPr>
            <a:lvl7pPr indent="-228600" lvl="6" marL="3200400" rtl="0" algn="l">
              <a:lnSpc>
                <a:spcPct val="100000"/>
              </a:lnSpc>
              <a:spcBef>
                <a:spcPts val="800"/>
              </a:spcBef>
              <a:spcAft>
                <a:spcPts val="0"/>
              </a:spcAft>
              <a:buSzPts val="800"/>
              <a:buNone/>
              <a:defRPr sz="1100">
                <a:solidFill>
                  <a:srgbClr val="888888"/>
                </a:solidFill>
              </a:defRPr>
            </a:lvl7pPr>
            <a:lvl8pPr indent="-228600" lvl="7" marL="3657600" rtl="0" algn="l">
              <a:lnSpc>
                <a:spcPct val="100000"/>
              </a:lnSpc>
              <a:spcBef>
                <a:spcPts val="800"/>
              </a:spcBef>
              <a:spcAft>
                <a:spcPts val="0"/>
              </a:spcAft>
              <a:buSzPts val="800"/>
              <a:buNone/>
              <a:defRPr sz="1100">
                <a:solidFill>
                  <a:srgbClr val="888888"/>
                </a:solidFill>
              </a:defRPr>
            </a:lvl8pPr>
            <a:lvl9pPr indent="-228600" lvl="8" marL="4114800" rtl="0" algn="l">
              <a:lnSpc>
                <a:spcPct val="100000"/>
              </a:lnSpc>
              <a:spcBef>
                <a:spcPts val="800"/>
              </a:spcBef>
              <a:spcAft>
                <a:spcPts val="0"/>
              </a:spcAft>
              <a:buSzPts val="800"/>
              <a:buNone/>
              <a:defRPr sz="1100">
                <a:solidFill>
                  <a:srgbClr val="888888"/>
                </a:solidFill>
              </a:defRPr>
            </a:lvl9pPr>
          </a:lstStyle>
          <a:p/>
        </p:txBody>
      </p:sp>
      <p:sp>
        <p:nvSpPr>
          <p:cNvPr id="148" name="Google Shape;148;p27"/>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9" name="Google Shape;149;p27"/>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0" name="Google Shape;150;p27"/>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p:cSld name="3 colonne">
    <p:spTree>
      <p:nvGrpSpPr>
        <p:cNvPr id="151" name="Shape 151"/>
        <p:cNvGrpSpPr/>
        <p:nvPr/>
      </p:nvGrpSpPr>
      <p:grpSpPr>
        <a:xfrm>
          <a:off x="0" y="0"/>
          <a:ext cx="0" cy="0"/>
          <a:chOff x="0" y="0"/>
          <a:chExt cx="0" cy="0"/>
        </a:xfrm>
      </p:grpSpPr>
      <p:sp>
        <p:nvSpPr>
          <p:cNvPr id="152" name="Google Shape;152;p28"/>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3200"/>
              <a:buFont typeface="Century Gothic"/>
              <a:buNone/>
              <a:defRPr sz="32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3" name="Google Shape;153;p28"/>
          <p:cNvSpPr txBox="1"/>
          <p:nvPr>
            <p:ph idx="1" type="body"/>
          </p:nvPr>
        </p:nvSpPr>
        <p:spPr>
          <a:xfrm>
            <a:off x="474710" y="1485900"/>
            <a:ext cx="22101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54" name="Google Shape;154;p28"/>
          <p:cNvSpPr txBox="1"/>
          <p:nvPr>
            <p:ph idx="2" type="body"/>
          </p:nvPr>
        </p:nvSpPr>
        <p:spPr>
          <a:xfrm>
            <a:off x="489347" y="2000250"/>
            <a:ext cx="2195700" cy="2691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55" name="Google Shape;155;p28"/>
          <p:cNvSpPr txBox="1"/>
          <p:nvPr>
            <p:ph idx="3" type="body"/>
          </p:nvPr>
        </p:nvSpPr>
        <p:spPr>
          <a:xfrm>
            <a:off x="2912744" y="1485900"/>
            <a:ext cx="22020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56" name="Google Shape;156;p28"/>
          <p:cNvSpPr txBox="1"/>
          <p:nvPr>
            <p:ph idx="4" type="body"/>
          </p:nvPr>
        </p:nvSpPr>
        <p:spPr>
          <a:xfrm>
            <a:off x="2904830" y="2000250"/>
            <a:ext cx="2210100" cy="2691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57" name="Google Shape;157;p28"/>
          <p:cNvSpPr txBox="1"/>
          <p:nvPr>
            <p:ph idx="5" type="body"/>
          </p:nvPr>
        </p:nvSpPr>
        <p:spPr>
          <a:xfrm>
            <a:off x="5343525" y="1485900"/>
            <a:ext cx="21993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58" name="Google Shape;158;p28"/>
          <p:cNvSpPr txBox="1"/>
          <p:nvPr>
            <p:ph idx="6" type="body"/>
          </p:nvPr>
        </p:nvSpPr>
        <p:spPr>
          <a:xfrm>
            <a:off x="5343525" y="2000250"/>
            <a:ext cx="2199300" cy="2691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cxnSp>
        <p:nvCxnSpPr>
          <p:cNvPr id="159" name="Google Shape;159;p28"/>
          <p:cNvCxnSpPr/>
          <p:nvPr/>
        </p:nvCxnSpPr>
        <p:spPr>
          <a:xfrm>
            <a:off x="2794607" y="1600200"/>
            <a:ext cx="0" cy="2971800"/>
          </a:xfrm>
          <a:prstGeom prst="straightConnector1">
            <a:avLst/>
          </a:prstGeom>
          <a:noFill/>
          <a:ln cap="flat" cmpd="sng" w="12700">
            <a:solidFill>
              <a:srgbClr val="F7F7F7">
                <a:alpha val="40000"/>
              </a:srgbClr>
            </a:solidFill>
            <a:prstDash val="solid"/>
            <a:round/>
            <a:headEnd len="sm" w="sm" type="none"/>
            <a:tailEnd len="sm" w="sm" type="none"/>
          </a:ln>
        </p:spPr>
      </p:cxnSp>
      <p:cxnSp>
        <p:nvCxnSpPr>
          <p:cNvPr id="160" name="Google Shape;160;p28"/>
          <p:cNvCxnSpPr/>
          <p:nvPr/>
        </p:nvCxnSpPr>
        <p:spPr>
          <a:xfrm>
            <a:off x="5221670" y="1600200"/>
            <a:ext cx="0" cy="2975100"/>
          </a:xfrm>
          <a:prstGeom prst="straightConnector1">
            <a:avLst/>
          </a:prstGeom>
          <a:noFill/>
          <a:ln cap="flat" cmpd="sng" w="12700">
            <a:solidFill>
              <a:srgbClr val="F7F7F7">
                <a:alpha val="40000"/>
              </a:srgbClr>
            </a:solidFill>
            <a:prstDash val="solid"/>
            <a:round/>
            <a:headEnd len="sm" w="sm" type="none"/>
            <a:tailEnd len="sm" w="sm" type="none"/>
          </a:ln>
        </p:spPr>
      </p:cxnSp>
      <p:sp>
        <p:nvSpPr>
          <p:cNvPr id="161" name="Google Shape;161;p28"/>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2" name="Google Shape;162;p28"/>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 immagine">
  <p:cSld name="3 colonne immagine">
    <p:spTree>
      <p:nvGrpSpPr>
        <p:cNvPr id="164" name="Shape 164"/>
        <p:cNvGrpSpPr/>
        <p:nvPr/>
      </p:nvGrpSpPr>
      <p:grpSpPr>
        <a:xfrm>
          <a:off x="0" y="0"/>
          <a:ext cx="0" cy="0"/>
          <a:chOff x="0" y="0"/>
          <a:chExt cx="0" cy="0"/>
        </a:xfrm>
      </p:grpSpPr>
      <p:sp>
        <p:nvSpPr>
          <p:cNvPr id="165" name="Google Shape;165;p29"/>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3200"/>
              <a:buFont typeface="Century Gothic"/>
              <a:buNone/>
              <a:defRPr sz="32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6" name="Google Shape;166;p29"/>
          <p:cNvSpPr txBox="1"/>
          <p:nvPr>
            <p:ph idx="1" type="body"/>
          </p:nvPr>
        </p:nvSpPr>
        <p:spPr>
          <a:xfrm>
            <a:off x="489347" y="3188212"/>
            <a:ext cx="22050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67" name="Google Shape;167;p29"/>
          <p:cNvSpPr/>
          <p:nvPr>
            <p:ph idx="2" type="pic"/>
          </p:nvPr>
        </p:nvSpPr>
        <p:spPr>
          <a:xfrm>
            <a:off x="489347" y="1657350"/>
            <a:ext cx="22050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68" name="Google Shape;168;p29"/>
          <p:cNvSpPr txBox="1"/>
          <p:nvPr>
            <p:ph idx="3" type="body"/>
          </p:nvPr>
        </p:nvSpPr>
        <p:spPr>
          <a:xfrm>
            <a:off x="489347" y="3620408"/>
            <a:ext cx="2205000" cy="4944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69" name="Google Shape;169;p29"/>
          <p:cNvSpPr txBox="1"/>
          <p:nvPr>
            <p:ph idx="4" type="body"/>
          </p:nvPr>
        </p:nvSpPr>
        <p:spPr>
          <a:xfrm>
            <a:off x="2917031" y="3188212"/>
            <a:ext cx="21978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70" name="Google Shape;170;p29"/>
          <p:cNvSpPr/>
          <p:nvPr>
            <p:ph idx="5" type="pic"/>
          </p:nvPr>
        </p:nvSpPr>
        <p:spPr>
          <a:xfrm>
            <a:off x="2917031" y="1657350"/>
            <a:ext cx="21978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71" name="Google Shape;171;p29"/>
          <p:cNvSpPr txBox="1"/>
          <p:nvPr>
            <p:ph idx="6" type="body"/>
          </p:nvPr>
        </p:nvSpPr>
        <p:spPr>
          <a:xfrm>
            <a:off x="2916017" y="3620407"/>
            <a:ext cx="2200800" cy="4944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sp>
        <p:nvSpPr>
          <p:cNvPr id="172" name="Google Shape;172;p29"/>
          <p:cNvSpPr txBox="1"/>
          <p:nvPr>
            <p:ph idx="7" type="body"/>
          </p:nvPr>
        </p:nvSpPr>
        <p:spPr>
          <a:xfrm>
            <a:off x="5343525" y="3188212"/>
            <a:ext cx="2199300" cy="432300"/>
          </a:xfrm>
          <a:prstGeom prst="rect">
            <a:avLst/>
          </a:prstGeom>
          <a:noFill/>
          <a:ln>
            <a:noFill/>
          </a:ln>
        </p:spPr>
        <p:txBody>
          <a:bodyPr anchorCtr="0" anchor="b" bIns="34275" lIns="68575" spcFirstLastPara="1" rIns="68575" wrap="square" tIns="34275">
            <a:noAutofit/>
          </a:bodyPr>
          <a:lstStyle>
            <a:lvl1pPr indent="-228600" lvl="0" marL="457200" rtl="0" algn="l">
              <a:lnSpc>
                <a:spcPct val="100000"/>
              </a:lnSpc>
              <a:spcBef>
                <a:spcPts val="800"/>
              </a:spcBef>
              <a:spcAft>
                <a:spcPts val="0"/>
              </a:spcAft>
              <a:buSzPts val="1400"/>
              <a:buNone/>
              <a:defRPr b="0" sz="1800">
                <a:solidFill>
                  <a:srgbClr val="F7F7F7"/>
                </a:solidFill>
              </a:defRPr>
            </a:lvl1pPr>
            <a:lvl2pPr indent="-228600" lvl="1" marL="914400" rtl="0" algn="l">
              <a:lnSpc>
                <a:spcPct val="100000"/>
              </a:lnSpc>
              <a:spcBef>
                <a:spcPts val="800"/>
              </a:spcBef>
              <a:spcAft>
                <a:spcPts val="0"/>
              </a:spcAft>
              <a:buSzPts val="1200"/>
              <a:buNone/>
              <a:defRPr b="1" sz="1500"/>
            </a:lvl2pPr>
            <a:lvl3pPr indent="-228600" lvl="2" marL="1371600" rtl="0" algn="l">
              <a:lnSpc>
                <a:spcPct val="100000"/>
              </a:lnSpc>
              <a:spcBef>
                <a:spcPts val="800"/>
              </a:spcBef>
              <a:spcAft>
                <a:spcPts val="0"/>
              </a:spcAft>
              <a:buSzPts val="1100"/>
              <a:buNone/>
              <a:defRPr b="1" sz="1400"/>
            </a:lvl3pPr>
            <a:lvl4pPr indent="-228600" lvl="3" marL="1828800" rtl="0" algn="l">
              <a:lnSpc>
                <a:spcPct val="100000"/>
              </a:lnSpc>
              <a:spcBef>
                <a:spcPts val="800"/>
              </a:spcBef>
              <a:spcAft>
                <a:spcPts val="0"/>
              </a:spcAft>
              <a:buSzPts val="1000"/>
              <a:buNone/>
              <a:defRPr b="1" sz="1200"/>
            </a:lvl4pPr>
            <a:lvl5pPr indent="-228600" lvl="4" marL="2286000" rtl="0" algn="l">
              <a:lnSpc>
                <a:spcPct val="100000"/>
              </a:lnSpc>
              <a:spcBef>
                <a:spcPts val="800"/>
              </a:spcBef>
              <a:spcAft>
                <a:spcPts val="0"/>
              </a:spcAft>
              <a:buSzPts val="1000"/>
              <a:buNone/>
              <a:defRPr b="1" sz="1200"/>
            </a:lvl5pPr>
            <a:lvl6pPr indent="-228600" lvl="5" marL="2743200" rtl="0" algn="l">
              <a:lnSpc>
                <a:spcPct val="100000"/>
              </a:lnSpc>
              <a:spcBef>
                <a:spcPts val="800"/>
              </a:spcBef>
              <a:spcAft>
                <a:spcPts val="0"/>
              </a:spcAft>
              <a:buSzPts val="1000"/>
              <a:buNone/>
              <a:defRPr b="1" sz="1200"/>
            </a:lvl6pPr>
            <a:lvl7pPr indent="-228600" lvl="6" marL="3200400" rtl="0" algn="l">
              <a:lnSpc>
                <a:spcPct val="100000"/>
              </a:lnSpc>
              <a:spcBef>
                <a:spcPts val="800"/>
              </a:spcBef>
              <a:spcAft>
                <a:spcPts val="0"/>
              </a:spcAft>
              <a:buSzPts val="1000"/>
              <a:buNone/>
              <a:defRPr b="1" sz="1200"/>
            </a:lvl7pPr>
            <a:lvl8pPr indent="-228600" lvl="7" marL="3657600" rtl="0" algn="l">
              <a:lnSpc>
                <a:spcPct val="100000"/>
              </a:lnSpc>
              <a:spcBef>
                <a:spcPts val="800"/>
              </a:spcBef>
              <a:spcAft>
                <a:spcPts val="0"/>
              </a:spcAft>
              <a:buSzPts val="1000"/>
              <a:buNone/>
              <a:defRPr b="1" sz="1200"/>
            </a:lvl8pPr>
            <a:lvl9pPr indent="-228600" lvl="8" marL="4114800" rtl="0" algn="l">
              <a:lnSpc>
                <a:spcPct val="100000"/>
              </a:lnSpc>
              <a:spcBef>
                <a:spcPts val="800"/>
              </a:spcBef>
              <a:spcAft>
                <a:spcPts val="0"/>
              </a:spcAft>
              <a:buSzPts val="1000"/>
              <a:buNone/>
              <a:defRPr b="1" sz="1200"/>
            </a:lvl9pPr>
          </a:lstStyle>
          <a:p/>
        </p:txBody>
      </p:sp>
      <p:sp>
        <p:nvSpPr>
          <p:cNvPr id="173" name="Google Shape;173;p29"/>
          <p:cNvSpPr/>
          <p:nvPr>
            <p:ph idx="8" type="pic"/>
          </p:nvPr>
        </p:nvSpPr>
        <p:spPr>
          <a:xfrm>
            <a:off x="5343524" y="1657350"/>
            <a:ext cx="2199300" cy="1143000"/>
          </a:xfrm>
          <a:prstGeom prst="roundRect">
            <a:avLst>
              <a:gd fmla="val 1858" name="adj"/>
            </a:avLst>
          </a:prstGeom>
          <a:noFill/>
          <a:ln>
            <a:noFill/>
          </a:ln>
          <a:effectLst>
            <a:outerShdw blurRad="50800" rotWithShape="0" algn="tl" dir="5400000" dist="50800">
              <a:srgbClr val="000000">
                <a:alpha val="41960"/>
              </a:srgbClr>
            </a:outerShdw>
          </a:effectLst>
        </p:spPr>
      </p:sp>
      <p:sp>
        <p:nvSpPr>
          <p:cNvPr id="174" name="Google Shape;174;p29"/>
          <p:cNvSpPr txBox="1"/>
          <p:nvPr>
            <p:ph idx="9" type="body"/>
          </p:nvPr>
        </p:nvSpPr>
        <p:spPr>
          <a:xfrm>
            <a:off x="5343431" y="3620406"/>
            <a:ext cx="2202000" cy="4944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800"/>
              <a:buNone/>
              <a:defRPr sz="1100"/>
            </a:lvl1pPr>
            <a:lvl2pPr indent="-228600" lvl="1" marL="914400" rtl="0" algn="l">
              <a:lnSpc>
                <a:spcPct val="100000"/>
              </a:lnSpc>
              <a:spcBef>
                <a:spcPts val="800"/>
              </a:spcBef>
              <a:spcAft>
                <a:spcPts val="0"/>
              </a:spcAft>
              <a:buSzPts val="700"/>
              <a:buNone/>
              <a:defRPr sz="900"/>
            </a:lvl2pPr>
            <a:lvl3pPr indent="-228600" lvl="2" marL="1371600" rtl="0" algn="l">
              <a:lnSpc>
                <a:spcPct val="100000"/>
              </a:lnSpc>
              <a:spcBef>
                <a:spcPts val="800"/>
              </a:spcBef>
              <a:spcAft>
                <a:spcPts val="0"/>
              </a:spcAft>
              <a:buSzPts val="600"/>
              <a:buNone/>
              <a:defRPr sz="800"/>
            </a:lvl3pPr>
            <a:lvl4pPr indent="-228600" lvl="3" marL="1828800" rtl="0" algn="l">
              <a:lnSpc>
                <a:spcPct val="100000"/>
              </a:lnSpc>
              <a:spcBef>
                <a:spcPts val="800"/>
              </a:spcBef>
              <a:spcAft>
                <a:spcPts val="0"/>
              </a:spcAft>
              <a:buSzPts val="500"/>
              <a:buNone/>
              <a:defRPr sz="700"/>
            </a:lvl4pPr>
            <a:lvl5pPr indent="-228600" lvl="4" marL="2286000" rtl="0" algn="l">
              <a:lnSpc>
                <a:spcPct val="100000"/>
              </a:lnSpc>
              <a:spcBef>
                <a:spcPts val="800"/>
              </a:spcBef>
              <a:spcAft>
                <a:spcPts val="0"/>
              </a:spcAft>
              <a:buSzPts val="500"/>
              <a:buNone/>
              <a:defRPr sz="700"/>
            </a:lvl5pPr>
            <a:lvl6pPr indent="-228600" lvl="5" marL="2743200" rtl="0" algn="l">
              <a:lnSpc>
                <a:spcPct val="100000"/>
              </a:lnSpc>
              <a:spcBef>
                <a:spcPts val="800"/>
              </a:spcBef>
              <a:spcAft>
                <a:spcPts val="0"/>
              </a:spcAft>
              <a:buSzPts val="500"/>
              <a:buNone/>
              <a:defRPr sz="700"/>
            </a:lvl6pPr>
            <a:lvl7pPr indent="-228600" lvl="6" marL="3200400" rtl="0" algn="l">
              <a:lnSpc>
                <a:spcPct val="100000"/>
              </a:lnSpc>
              <a:spcBef>
                <a:spcPts val="800"/>
              </a:spcBef>
              <a:spcAft>
                <a:spcPts val="0"/>
              </a:spcAft>
              <a:buSzPts val="500"/>
              <a:buNone/>
              <a:defRPr sz="700"/>
            </a:lvl7pPr>
            <a:lvl8pPr indent="-228600" lvl="7" marL="3657600" rtl="0" algn="l">
              <a:lnSpc>
                <a:spcPct val="100000"/>
              </a:lnSpc>
              <a:spcBef>
                <a:spcPts val="800"/>
              </a:spcBef>
              <a:spcAft>
                <a:spcPts val="0"/>
              </a:spcAft>
              <a:buSzPts val="500"/>
              <a:buNone/>
              <a:defRPr sz="700"/>
            </a:lvl8pPr>
            <a:lvl9pPr indent="-228600" lvl="8" marL="4114800" rtl="0" algn="l">
              <a:lnSpc>
                <a:spcPct val="100000"/>
              </a:lnSpc>
              <a:spcBef>
                <a:spcPts val="800"/>
              </a:spcBef>
              <a:spcAft>
                <a:spcPts val="0"/>
              </a:spcAft>
              <a:buSzPts val="500"/>
              <a:buNone/>
              <a:defRPr sz="700"/>
            </a:lvl9pPr>
          </a:lstStyle>
          <a:p/>
        </p:txBody>
      </p:sp>
      <p:cxnSp>
        <p:nvCxnSpPr>
          <p:cNvPr id="175" name="Google Shape;175;p29"/>
          <p:cNvCxnSpPr/>
          <p:nvPr/>
        </p:nvCxnSpPr>
        <p:spPr>
          <a:xfrm>
            <a:off x="2794607" y="1600200"/>
            <a:ext cx="0" cy="2971800"/>
          </a:xfrm>
          <a:prstGeom prst="straightConnector1">
            <a:avLst/>
          </a:prstGeom>
          <a:noFill/>
          <a:ln cap="flat" cmpd="sng" w="12700">
            <a:solidFill>
              <a:srgbClr val="F7F7F7">
                <a:alpha val="40000"/>
              </a:srgbClr>
            </a:solidFill>
            <a:prstDash val="solid"/>
            <a:round/>
            <a:headEnd len="sm" w="sm" type="none"/>
            <a:tailEnd len="sm" w="sm" type="none"/>
          </a:ln>
        </p:spPr>
      </p:cxnSp>
      <p:cxnSp>
        <p:nvCxnSpPr>
          <p:cNvPr id="176" name="Google Shape;176;p29"/>
          <p:cNvCxnSpPr/>
          <p:nvPr/>
        </p:nvCxnSpPr>
        <p:spPr>
          <a:xfrm>
            <a:off x="5221670" y="1600200"/>
            <a:ext cx="0" cy="2975100"/>
          </a:xfrm>
          <a:prstGeom prst="straightConnector1">
            <a:avLst/>
          </a:prstGeom>
          <a:noFill/>
          <a:ln cap="flat" cmpd="sng" w="12700">
            <a:solidFill>
              <a:srgbClr val="F7F7F7">
                <a:alpha val="40000"/>
              </a:srgbClr>
            </a:solidFill>
            <a:prstDash val="solid"/>
            <a:round/>
            <a:headEnd len="sm" w="sm" type="none"/>
            <a:tailEnd len="sm" w="sm" type="none"/>
          </a:ln>
        </p:spPr>
      </p:cxnSp>
      <p:sp>
        <p:nvSpPr>
          <p:cNvPr id="177" name="Google Shape;177;p29"/>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8" name="Google Shape;178;p29"/>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29"/>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180" name="Shape 180"/>
        <p:cNvGrpSpPr/>
        <p:nvPr/>
      </p:nvGrpSpPr>
      <p:grpSpPr>
        <a:xfrm>
          <a:off x="0" y="0"/>
          <a:ext cx="0" cy="0"/>
          <a:chOff x="0" y="0"/>
          <a:chExt cx="0" cy="0"/>
        </a:xfrm>
      </p:grpSpPr>
      <p:sp>
        <p:nvSpPr>
          <p:cNvPr id="181" name="Google Shape;181;p30"/>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2" name="Google Shape;182;p30"/>
          <p:cNvSpPr txBox="1"/>
          <p:nvPr>
            <p:ph idx="1" type="body"/>
          </p:nvPr>
        </p:nvSpPr>
        <p:spPr>
          <a:xfrm rot="5400000">
            <a:off x="2609140" y="-241861"/>
            <a:ext cx="3146700" cy="67098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800"/>
              </a:spcBef>
              <a:spcAft>
                <a:spcPts val="0"/>
              </a:spcAft>
              <a:buSzPts val="1100"/>
              <a:buChar char="►"/>
              <a:defRPr/>
            </a:lvl4pPr>
            <a:lvl5pPr indent="-298450" lvl="4" marL="2286000" rtl="0" algn="l">
              <a:lnSpc>
                <a:spcPct val="100000"/>
              </a:lnSpc>
              <a:spcBef>
                <a:spcPts val="800"/>
              </a:spcBef>
              <a:spcAft>
                <a:spcPts val="0"/>
              </a:spcAft>
              <a:buSzPts val="1100"/>
              <a:buChar char="►"/>
              <a:defRPr/>
            </a:lvl5pPr>
            <a:lvl6pPr indent="-298450" lvl="5" marL="2743200" rtl="0" algn="l">
              <a:lnSpc>
                <a:spcPct val="100000"/>
              </a:lnSpc>
              <a:spcBef>
                <a:spcPts val="800"/>
              </a:spcBef>
              <a:spcAft>
                <a:spcPts val="0"/>
              </a:spcAft>
              <a:buSzPts val="1100"/>
              <a:buChar char="►"/>
              <a:defRPr/>
            </a:lvl6pPr>
            <a:lvl7pPr indent="-298450" lvl="6" marL="3200400" rtl="0" algn="l">
              <a:lnSpc>
                <a:spcPct val="100000"/>
              </a:lnSpc>
              <a:spcBef>
                <a:spcPts val="800"/>
              </a:spcBef>
              <a:spcAft>
                <a:spcPts val="0"/>
              </a:spcAft>
              <a:buSzPts val="1100"/>
              <a:buChar char="►"/>
              <a:defRPr/>
            </a:lvl7pPr>
            <a:lvl8pPr indent="-298450" lvl="7" marL="3657600" rtl="0" algn="l">
              <a:lnSpc>
                <a:spcPct val="100000"/>
              </a:lnSpc>
              <a:spcBef>
                <a:spcPts val="800"/>
              </a:spcBef>
              <a:spcAft>
                <a:spcPts val="0"/>
              </a:spcAft>
              <a:buSzPts val="1100"/>
              <a:buChar char="►"/>
              <a:defRPr/>
            </a:lvl8pPr>
            <a:lvl9pPr indent="-298450" lvl="8" marL="4114800" rtl="0" algn="l">
              <a:lnSpc>
                <a:spcPct val="100000"/>
              </a:lnSpc>
              <a:spcBef>
                <a:spcPts val="800"/>
              </a:spcBef>
              <a:spcAft>
                <a:spcPts val="0"/>
              </a:spcAft>
              <a:buSzPts val="1100"/>
              <a:buChar char="►"/>
              <a:defRPr/>
            </a:lvl9pPr>
          </a:lstStyle>
          <a:p/>
        </p:txBody>
      </p:sp>
      <p:sp>
        <p:nvSpPr>
          <p:cNvPr id="183" name="Google Shape;183;p30"/>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4" name="Google Shape;184;p30"/>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186" name="Shape 186"/>
        <p:cNvGrpSpPr/>
        <p:nvPr/>
      </p:nvGrpSpPr>
      <p:grpSpPr>
        <a:xfrm>
          <a:off x="0" y="0"/>
          <a:ext cx="0" cy="0"/>
          <a:chOff x="0" y="0"/>
          <a:chExt cx="0" cy="0"/>
        </a:xfrm>
      </p:grpSpPr>
      <p:sp>
        <p:nvSpPr>
          <p:cNvPr id="187" name="Google Shape;187;p31"/>
          <p:cNvSpPr txBox="1"/>
          <p:nvPr>
            <p:ph type="title"/>
          </p:nvPr>
        </p:nvSpPr>
        <p:spPr>
          <a:xfrm rot="5400000">
            <a:off x="4700710" y="1850260"/>
            <a:ext cx="4369500" cy="13143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8" name="Google Shape;188;p31"/>
          <p:cNvSpPr txBox="1"/>
          <p:nvPr>
            <p:ph idx="1" type="body"/>
          </p:nvPr>
        </p:nvSpPr>
        <p:spPr>
          <a:xfrm rot="5400000">
            <a:off x="1259709" y="-104840"/>
            <a:ext cx="4026600" cy="55674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80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800"/>
              </a:spcBef>
              <a:spcAft>
                <a:spcPts val="0"/>
              </a:spcAft>
              <a:buSzPts val="1100"/>
              <a:buChar char="►"/>
              <a:defRPr/>
            </a:lvl4pPr>
            <a:lvl5pPr indent="-298450" lvl="4" marL="2286000" rtl="0" algn="l">
              <a:lnSpc>
                <a:spcPct val="100000"/>
              </a:lnSpc>
              <a:spcBef>
                <a:spcPts val="800"/>
              </a:spcBef>
              <a:spcAft>
                <a:spcPts val="0"/>
              </a:spcAft>
              <a:buSzPts val="1100"/>
              <a:buChar char="►"/>
              <a:defRPr/>
            </a:lvl5pPr>
            <a:lvl6pPr indent="-298450" lvl="5" marL="2743200" rtl="0" algn="l">
              <a:lnSpc>
                <a:spcPct val="100000"/>
              </a:lnSpc>
              <a:spcBef>
                <a:spcPts val="800"/>
              </a:spcBef>
              <a:spcAft>
                <a:spcPts val="0"/>
              </a:spcAft>
              <a:buSzPts val="1100"/>
              <a:buChar char="►"/>
              <a:defRPr/>
            </a:lvl6pPr>
            <a:lvl7pPr indent="-298450" lvl="6" marL="3200400" rtl="0" algn="l">
              <a:lnSpc>
                <a:spcPct val="100000"/>
              </a:lnSpc>
              <a:spcBef>
                <a:spcPts val="800"/>
              </a:spcBef>
              <a:spcAft>
                <a:spcPts val="0"/>
              </a:spcAft>
              <a:buSzPts val="1100"/>
              <a:buChar char="►"/>
              <a:defRPr/>
            </a:lvl7pPr>
            <a:lvl8pPr indent="-298450" lvl="7" marL="3657600" rtl="0" algn="l">
              <a:lnSpc>
                <a:spcPct val="100000"/>
              </a:lnSpc>
              <a:spcBef>
                <a:spcPts val="800"/>
              </a:spcBef>
              <a:spcAft>
                <a:spcPts val="0"/>
              </a:spcAft>
              <a:buSzPts val="1100"/>
              <a:buChar char="►"/>
              <a:defRPr/>
            </a:lvl8pPr>
            <a:lvl9pPr indent="-298450" lvl="8" marL="4114800" rtl="0" algn="l">
              <a:lnSpc>
                <a:spcPct val="100000"/>
              </a:lnSpc>
              <a:spcBef>
                <a:spcPts val="800"/>
              </a:spcBef>
              <a:spcAft>
                <a:spcPts val="0"/>
              </a:spcAft>
              <a:buSzPts val="1100"/>
              <a:buChar char="►"/>
              <a:defRPr/>
            </a:lvl9pPr>
          </a:lstStyle>
          <a:p/>
        </p:txBody>
      </p:sp>
      <p:sp>
        <p:nvSpPr>
          <p:cNvPr id="189" name="Google Shape;189;p31"/>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0" name="Google Shape;190;p31"/>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1" name="Google Shape;191;p31"/>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contenuto">
  <p:cSld name="1_Titolo e contenuto">
    <p:spTree>
      <p:nvGrpSpPr>
        <p:cNvPr id="192" name="Shape 192"/>
        <p:cNvGrpSpPr/>
        <p:nvPr/>
      </p:nvGrpSpPr>
      <p:grpSpPr>
        <a:xfrm>
          <a:off x="0" y="0"/>
          <a:ext cx="0" cy="0"/>
          <a:chOff x="0" y="0"/>
          <a:chExt cx="0" cy="0"/>
        </a:xfrm>
      </p:grpSpPr>
      <p:sp>
        <p:nvSpPr>
          <p:cNvPr id="193" name="Google Shape;193;p32"/>
          <p:cNvSpPr/>
          <p:nvPr/>
        </p:nvSpPr>
        <p:spPr>
          <a:xfrm>
            <a:off x="0" y="708543"/>
            <a:ext cx="9144000" cy="44349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194" name="Google Shape;194;p32"/>
          <p:cNvSpPr txBox="1"/>
          <p:nvPr>
            <p:ph idx="1" type="body"/>
          </p:nvPr>
        </p:nvSpPr>
        <p:spPr>
          <a:xfrm>
            <a:off x="457200" y="924568"/>
            <a:ext cx="8354400" cy="36933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chemeClr val="dk1"/>
              </a:buClr>
              <a:buSzPts val="2100"/>
              <a:buFont typeface="Noto Sans"/>
              <a:buChar char="▪"/>
              <a:defRPr b="1" sz="2100">
                <a:solidFill>
                  <a:schemeClr val="dk1"/>
                </a:solidFill>
                <a:latin typeface="Arial Narrow"/>
                <a:ea typeface="Arial Narrow"/>
                <a:cs typeface="Arial Narrow"/>
                <a:sym typeface="Arial Narrow"/>
              </a:defRPr>
            </a:lvl1pPr>
            <a:lvl2pPr indent="-317500" lvl="1" marL="914400" rtl="0" algn="l">
              <a:lnSpc>
                <a:spcPct val="100000"/>
              </a:lnSpc>
              <a:spcBef>
                <a:spcPts val="800"/>
              </a:spcBef>
              <a:spcAft>
                <a:spcPts val="0"/>
              </a:spcAft>
              <a:buClr>
                <a:srgbClr val="439AD5"/>
              </a:buClr>
              <a:buSzPts val="1400"/>
              <a:buFont typeface="Noto Sans"/>
              <a:buChar char="▪"/>
              <a:defRPr sz="1800">
                <a:solidFill>
                  <a:schemeClr val="dk1"/>
                </a:solidFill>
                <a:latin typeface="Arial Narrow"/>
                <a:ea typeface="Arial Narrow"/>
                <a:cs typeface="Arial Narrow"/>
                <a:sym typeface="Arial Narrow"/>
              </a:defRPr>
            </a:lvl2pPr>
            <a:lvl3pPr indent="-317500" lvl="2" marL="1371600" rtl="0" algn="l">
              <a:lnSpc>
                <a:spcPct val="100000"/>
              </a:lnSpc>
              <a:spcBef>
                <a:spcPts val="800"/>
              </a:spcBef>
              <a:spcAft>
                <a:spcPts val="0"/>
              </a:spcAft>
              <a:buSzPts val="1400"/>
              <a:buChar char="►"/>
              <a:defRPr sz="1800">
                <a:solidFill>
                  <a:schemeClr val="dk1"/>
                </a:solidFill>
                <a:latin typeface="Calibri"/>
                <a:ea typeface="Calibri"/>
                <a:cs typeface="Calibri"/>
                <a:sym typeface="Calibri"/>
              </a:defRPr>
            </a:lvl3pPr>
            <a:lvl4pPr indent="-279400" lvl="3" marL="1828800" rtl="0" algn="l">
              <a:lnSpc>
                <a:spcPct val="100000"/>
              </a:lnSpc>
              <a:spcBef>
                <a:spcPts val="800"/>
              </a:spcBef>
              <a:spcAft>
                <a:spcPts val="0"/>
              </a:spcAft>
              <a:buSzPts val="800"/>
              <a:buChar char="►"/>
              <a:defRPr>
                <a:solidFill>
                  <a:schemeClr val="lt1"/>
                </a:solidFill>
                <a:latin typeface="Calibri"/>
                <a:ea typeface="Calibri"/>
                <a:cs typeface="Calibri"/>
                <a:sym typeface="Calibri"/>
              </a:defRPr>
            </a:lvl4pPr>
            <a:lvl5pPr indent="-279400" lvl="4" marL="2286000" rtl="0" algn="l">
              <a:lnSpc>
                <a:spcPct val="100000"/>
              </a:lnSpc>
              <a:spcBef>
                <a:spcPts val="800"/>
              </a:spcBef>
              <a:spcAft>
                <a:spcPts val="0"/>
              </a:spcAft>
              <a:buSzPts val="800"/>
              <a:buChar char="►"/>
              <a:defRPr>
                <a:solidFill>
                  <a:schemeClr val="lt1"/>
                </a:solidFill>
                <a:latin typeface="Calibri"/>
                <a:ea typeface="Calibri"/>
                <a:cs typeface="Calibri"/>
                <a:sym typeface="Calibri"/>
              </a:defRPr>
            </a:lvl5pPr>
            <a:lvl6pPr indent="-298450" lvl="5" marL="2743200" rtl="0" algn="l">
              <a:lnSpc>
                <a:spcPct val="100000"/>
              </a:lnSpc>
              <a:spcBef>
                <a:spcPts val="800"/>
              </a:spcBef>
              <a:spcAft>
                <a:spcPts val="0"/>
              </a:spcAft>
              <a:buSzPts val="1100"/>
              <a:buChar char="►"/>
              <a:defRPr/>
            </a:lvl6pPr>
            <a:lvl7pPr indent="-298450" lvl="6" marL="3200400" rtl="0" algn="l">
              <a:lnSpc>
                <a:spcPct val="100000"/>
              </a:lnSpc>
              <a:spcBef>
                <a:spcPts val="800"/>
              </a:spcBef>
              <a:spcAft>
                <a:spcPts val="0"/>
              </a:spcAft>
              <a:buSzPts val="1100"/>
              <a:buChar char="►"/>
              <a:defRPr/>
            </a:lvl7pPr>
            <a:lvl8pPr indent="-298450" lvl="7" marL="3657600" rtl="0" algn="l">
              <a:lnSpc>
                <a:spcPct val="100000"/>
              </a:lnSpc>
              <a:spcBef>
                <a:spcPts val="800"/>
              </a:spcBef>
              <a:spcAft>
                <a:spcPts val="0"/>
              </a:spcAft>
              <a:buSzPts val="1100"/>
              <a:buChar char="►"/>
              <a:defRPr/>
            </a:lvl8pPr>
            <a:lvl9pPr indent="-298450" lvl="8" marL="4114800" rtl="0" algn="l">
              <a:lnSpc>
                <a:spcPct val="100000"/>
              </a:lnSpc>
              <a:spcBef>
                <a:spcPts val="800"/>
              </a:spcBef>
              <a:spcAft>
                <a:spcPts val="0"/>
              </a:spcAft>
              <a:buSzPts val="1100"/>
              <a:buChar char="►"/>
              <a:defRPr/>
            </a:lvl9pPr>
          </a:lstStyle>
          <a:p/>
        </p:txBody>
      </p:sp>
      <p:sp>
        <p:nvSpPr>
          <p:cNvPr id="195" name="Google Shape;195;p32"/>
          <p:cNvSpPr txBox="1"/>
          <p:nvPr>
            <p:ph type="title"/>
          </p:nvPr>
        </p:nvSpPr>
        <p:spPr>
          <a:xfrm>
            <a:off x="1304637" y="114477"/>
            <a:ext cx="7844100" cy="5940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2"/>
              </a:buClr>
              <a:buSzPts val="3600"/>
              <a:buFont typeface="Arial Narrow"/>
              <a:buNone/>
              <a:defRPr b="1" sz="3600">
                <a:latin typeface="Arial Narrow"/>
                <a:ea typeface="Arial Narrow"/>
                <a:cs typeface="Arial Narrow"/>
                <a:sym typeface="Arial Narrow"/>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96" name="Google Shape;196;p32"/>
          <p:cNvCxnSpPr/>
          <p:nvPr/>
        </p:nvCxnSpPr>
        <p:spPr>
          <a:xfrm>
            <a:off x="123808" y="736036"/>
            <a:ext cx="9020400" cy="0"/>
          </a:xfrm>
          <a:prstGeom prst="straightConnector1">
            <a:avLst/>
          </a:prstGeom>
          <a:noFill/>
          <a:ln cap="rnd" cmpd="sng" w="9525">
            <a:solidFill>
              <a:srgbClr val="439AD5"/>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7.xml"/><Relationship Id="rId11" Type="http://schemas.openxmlformats.org/officeDocument/2006/relationships/slideLayout" Target="../slideLayouts/slideLayout18.xml"/><Relationship Id="rId22" Type="http://schemas.openxmlformats.org/officeDocument/2006/relationships/slideLayout" Target="../slideLayouts/slideLayout29.xml"/><Relationship Id="rId10" Type="http://schemas.openxmlformats.org/officeDocument/2006/relationships/slideLayout" Target="../slideLayouts/slideLayout17.xml"/><Relationship Id="rId21" Type="http://schemas.openxmlformats.org/officeDocument/2006/relationships/slideLayout" Target="../slideLayouts/slideLayout28.xml"/><Relationship Id="rId13" Type="http://schemas.openxmlformats.org/officeDocument/2006/relationships/slideLayout" Target="../slideLayouts/slideLayout20.xml"/><Relationship Id="rId24" Type="http://schemas.openxmlformats.org/officeDocument/2006/relationships/theme" Target="../theme/theme1.xml"/><Relationship Id="rId12" Type="http://schemas.openxmlformats.org/officeDocument/2006/relationships/slideLayout" Target="../slideLayouts/slideLayout19.xml"/><Relationship Id="rId23" Type="http://schemas.openxmlformats.org/officeDocument/2006/relationships/slideLayout" Target="../slideLayouts/slideLayout30.xml"/><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16.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5" Type="http://schemas.openxmlformats.org/officeDocument/2006/relationships/slideLayout" Target="../slideLayouts/slideLayout12.xml"/><Relationship Id="rId19" Type="http://schemas.openxmlformats.org/officeDocument/2006/relationships/slideLayout" Target="../slideLayouts/slideLayout26.xml"/><Relationship Id="rId6" Type="http://schemas.openxmlformats.org/officeDocument/2006/relationships/slideLayout" Target="../slideLayouts/slideLayout13.xml"/><Relationship Id="rId18" Type="http://schemas.openxmlformats.org/officeDocument/2006/relationships/slideLayout" Target="../slideLayouts/slideLayout25.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3614" r="0" t="0"/>
          <a:stretch/>
        </p:blipFill>
        <p:spPr>
          <a:xfrm>
            <a:off x="0" y="2002264"/>
            <a:ext cx="3027758" cy="3141235"/>
          </a:xfrm>
          <a:prstGeom prst="rect">
            <a:avLst/>
          </a:prstGeom>
          <a:noFill/>
          <a:ln>
            <a:noFill/>
          </a:ln>
        </p:spPr>
      </p:pic>
      <p:pic>
        <p:nvPicPr>
          <p:cNvPr id="52" name="Google Shape;52;p13"/>
          <p:cNvPicPr preferRelativeResize="0"/>
          <p:nvPr/>
        </p:nvPicPr>
        <p:blipFill rotWithShape="1">
          <a:blip r:embed="rId2">
            <a:alphaModFix/>
          </a:blip>
          <a:srcRect b="0" l="35641" r="0" t="0"/>
          <a:stretch/>
        </p:blipFill>
        <p:spPr>
          <a:xfrm>
            <a:off x="0" y="2169260"/>
            <a:ext cx="1141809" cy="1774089"/>
          </a:xfrm>
          <a:prstGeom prst="rect">
            <a:avLst/>
          </a:prstGeom>
          <a:noFill/>
          <a:ln>
            <a:noFill/>
          </a:ln>
        </p:spPr>
      </p:pic>
      <p:sp>
        <p:nvSpPr>
          <p:cNvPr id="53" name="Google Shape;53;p13"/>
          <p:cNvSpPr/>
          <p:nvPr/>
        </p:nvSpPr>
        <p:spPr>
          <a:xfrm>
            <a:off x="6456759" y="1257300"/>
            <a:ext cx="2114700" cy="2114700"/>
          </a:xfrm>
          <a:prstGeom prst="ellipse">
            <a:avLst/>
          </a:prstGeom>
          <a:gradFill>
            <a:gsLst>
              <a:gs pos="0">
                <a:srgbClr val="F3F3F3">
                  <a:alpha val="5882"/>
                </a:srgbClr>
              </a:gs>
              <a:gs pos="36000">
                <a:srgbClr val="F3F3F3">
                  <a:alpha val="5098"/>
                </a:srgbClr>
              </a:gs>
              <a:gs pos="69000">
                <a:srgbClr val="F3F3F3">
                  <a:alpha val="0"/>
                </a:srgbClr>
              </a:gs>
              <a:gs pos="100000">
                <a:srgbClr val="F3F3F3">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54" name="Google Shape;54;p13"/>
          <p:cNvPicPr preferRelativeResize="0"/>
          <p:nvPr/>
        </p:nvPicPr>
        <p:blipFill rotWithShape="1">
          <a:blip r:embed="rId3">
            <a:alphaModFix/>
          </a:blip>
          <a:srcRect b="0" l="0" r="0" t="28810"/>
          <a:stretch/>
        </p:blipFill>
        <p:spPr>
          <a:xfrm>
            <a:off x="5999559" y="0"/>
            <a:ext cx="1202540" cy="856055"/>
          </a:xfrm>
          <a:prstGeom prst="rect">
            <a:avLst/>
          </a:prstGeom>
          <a:noFill/>
          <a:ln>
            <a:noFill/>
          </a:ln>
        </p:spPr>
      </p:pic>
      <p:pic>
        <p:nvPicPr>
          <p:cNvPr id="55" name="Google Shape;55;p13"/>
          <p:cNvPicPr preferRelativeResize="0"/>
          <p:nvPr/>
        </p:nvPicPr>
        <p:blipFill rotWithShape="1">
          <a:blip r:embed="rId4">
            <a:alphaModFix/>
          </a:blip>
          <a:srcRect b="23318" l="0" r="0" t="0"/>
          <a:stretch/>
        </p:blipFill>
        <p:spPr>
          <a:xfrm>
            <a:off x="6454408" y="4572000"/>
            <a:ext cx="745300" cy="571500"/>
          </a:xfrm>
          <a:prstGeom prst="rect">
            <a:avLst/>
          </a:prstGeom>
          <a:noFill/>
          <a:ln>
            <a:noFill/>
          </a:ln>
        </p:spPr>
      </p:pic>
      <p:sp>
        <p:nvSpPr>
          <p:cNvPr id="56" name="Google Shape;56;p13"/>
          <p:cNvSpPr/>
          <p:nvPr/>
        </p:nvSpPr>
        <p:spPr>
          <a:xfrm>
            <a:off x="7828359" y="0"/>
            <a:ext cx="514500" cy="857400"/>
          </a:xfrm>
          <a:prstGeom prst="rect">
            <a:avLst/>
          </a:prstGeom>
          <a:solidFill>
            <a:schemeClr val="accent1"/>
          </a:solidFill>
          <a:ln>
            <a:noFill/>
          </a:ln>
          <a:effectLst>
            <a:outerShdw blurRad="38100" rotWithShape="0" dir="5400000" dist="25400">
              <a:srgbClr val="000000">
                <a:alpha val="4392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 name="Google Shape;57;p13"/>
          <p:cNvSpPr txBox="1"/>
          <p:nvPr>
            <p:ph type="title"/>
          </p:nvPr>
        </p:nvSpPr>
        <p:spPr>
          <a:xfrm>
            <a:off x="484583" y="339539"/>
            <a:ext cx="7053600" cy="10503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dk2"/>
              </a:buClr>
              <a:buSzPts val="3200"/>
              <a:buFont typeface="Century Gothic"/>
              <a:buNone/>
              <a:defRPr b="0" i="0" sz="3200" u="none" cap="none" strike="noStrike">
                <a:solidFill>
                  <a:schemeClr val="dk2"/>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2"/>
                </a:solidFill>
                <a:latin typeface="Arial"/>
                <a:ea typeface="Arial"/>
                <a:cs typeface="Arial"/>
                <a:sym typeface="Arial"/>
              </a:defRPr>
            </a:lvl9pPr>
          </a:lstStyle>
          <a:p/>
        </p:txBody>
      </p:sp>
      <p:sp>
        <p:nvSpPr>
          <p:cNvPr id="58" name="Google Shape;58;p13"/>
          <p:cNvSpPr txBox="1"/>
          <p:nvPr>
            <p:ph idx="1" type="body"/>
          </p:nvPr>
        </p:nvSpPr>
        <p:spPr>
          <a:xfrm>
            <a:off x="827484" y="1539689"/>
            <a:ext cx="6710100" cy="3146700"/>
          </a:xfrm>
          <a:prstGeom prst="rect">
            <a:avLst/>
          </a:prstGeom>
          <a:noFill/>
          <a:ln>
            <a:noFill/>
          </a:ln>
        </p:spPr>
        <p:txBody>
          <a:bodyPr anchorCtr="0" anchor="t" bIns="34275" lIns="68575" spcFirstLastPara="1" rIns="68575" wrap="square" tIns="34275">
            <a:normAutofit/>
          </a:bodyPr>
          <a:lstStyle>
            <a:lvl1pPr indent="-304800" lvl="0" marL="457200" marR="0" rtl="0" algn="l">
              <a:lnSpc>
                <a:spcPct val="100000"/>
              </a:lnSpc>
              <a:spcBef>
                <a:spcPts val="800"/>
              </a:spcBef>
              <a:spcAft>
                <a:spcPts val="0"/>
              </a:spcAft>
              <a:buClr>
                <a:srgbClr val="F7F7F7"/>
              </a:buClr>
              <a:buSzPts val="1200"/>
              <a:buFont typeface="Noto Sans"/>
              <a:buChar char="►"/>
              <a:defRPr b="0" i="0" sz="1500" u="none" cap="none" strike="noStrike">
                <a:solidFill>
                  <a:schemeClr val="dk1"/>
                </a:solidFill>
                <a:latin typeface="Century Gothic"/>
                <a:ea typeface="Century Gothic"/>
                <a:cs typeface="Century Gothic"/>
                <a:sym typeface="Century Gothic"/>
              </a:defRPr>
            </a:lvl1pPr>
            <a:lvl2pPr indent="-298450" lvl="1" marL="914400" marR="0" rtl="0" algn="l">
              <a:lnSpc>
                <a:spcPct val="100000"/>
              </a:lnSpc>
              <a:spcBef>
                <a:spcPts val="800"/>
              </a:spcBef>
              <a:spcAft>
                <a:spcPts val="0"/>
              </a:spcAft>
              <a:buClr>
                <a:srgbClr val="F7F7F7"/>
              </a:buClr>
              <a:buSzPts val="1100"/>
              <a:buFont typeface="Noto Sans"/>
              <a:buChar char="►"/>
              <a:defRPr b="0" i="0" sz="1400" u="none" cap="none" strike="noStrike">
                <a:solidFill>
                  <a:schemeClr val="dk1"/>
                </a:solidFill>
                <a:latin typeface="Century Gothic"/>
                <a:ea typeface="Century Gothic"/>
                <a:cs typeface="Century Gothic"/>
                <a:sym typeface="Century Gothic"/>
              </a:defRPr>
            </a:lvl2pPr>
            <a:lvl3pPr indent="-292100" lvl="2" marL="1371600" marR="0" rtl="0" algn="l">
              <a:lnSpc>
                <a:spcPct val="100000"/>
              </a:lnSpc>
              <a:spcBef>
                <a:spcPts val="800"/>
              </a:spcBef>
              <a:spcAft>
                <a:spcPts val="0"/>
              </a:spcAft>
              <a:buClr>
                <a:srgbClr val="F7F7F7"/>
              </a:buClr>
              <a:buSzPts val="1000"/>
              <a:buFont typeface="Noto Sans"/>
              <a:buChar char="►"/>
              <a:defRPr b="0" i="0" sz="1200" u="none" cap="none" strike="noStrike">
                <a:solidFill>
                  <a:schemeClr val="dk1"/>
                </a:solidFill>
                <a:latin typeface="Century Gothic"/>
                <a:ea typeface="Century Gothic"/>
                <a:cs typeface="Century Gothic"/>
                <a:sym typeface="Century Gothic"/>
              </a:defRPr>
            </a:lvl3pPr>
            <a:lvl4pPr indent="-279400" lvl="3" marL="18288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4pPr>
            <a:lvl5pPr indent="-279400" lvl="4" marL="22860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5pPr>
            <a:lvl6pPr indent="-279400" lvl="5" marL="27432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6pPr>
            <a:lvl7pPr indent="-279400" lvl="6" marL="32004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7pPr>
            <a:lvl8pPr indent="-279400" lvl="7" marL="36576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8pPr>
            <a:lvl9pPr indent="-279400" lvl="8" marL="4114800" marR="0" rtl="0" algn="l">
              <a:lnSpc>
                <a:spcPct val="100000"/>
              </a:lnSpc>
              <a:spcBef>
                <a:spcPts val="800"/>
              </a:spcBef>
              <a:spcAft>
                <a:spcPts val="0"/>
              </a:spcAft>
              <a:buClr>
                <a:srgbClr val="F7F7F7"/>
              </a:buClr>
              <a:buSzPts val="800"/>
              <a:buFont typeface="Noto Sans"/>
              <a:buChar char="►"/>
              <a:defRPr b="0" i="0" sz="1100" u="none" cap="none" strike="noStrike">
                <a:solidFill>
                  <a:schemeClr val="dk1"/>
                </a:solidFill>
                <a:latin typeface="Century Gothic"/>
                <a:ea typeface="Century Gothic"/>
                <a:cs typeface="Century Gothic"/>
                <a:sym typeface="Century Gothic"/>
              </a:defRPr>
            </a:lvl9pPr>
          </a:lstStyle>
          <a:p/>
        </p:txBody>
      </p:sp>
      <p:sp>
        <p:nvSpPr>
          <p:cNvPr id="59" name="Google Shape;59;p13"/>
          <p:cNvSpPr txBox="1"/>
          <p:nvPr>
            <p:ph idx="10" type="dt"/>
          </p:nvPr>
        </p:nvSpPr>
        <p:spPr>
          <a:xfrm rot="5400000">
            <a:off x="7616654" y="1343101"/>
            <a:ext cx="743100" cy="2286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60" name="Google Shape;60;p13"/>
          <p:cNvSpPr txBox="1"/>
          <p:nvPr>
            <p:ph idx="11" type="ftr"/>
          </p:nvPr>
        </p:nvSpPr>
        <p:spPr>
          <a:xfrm rot="5400000">
            <a:off x="6713603" y="2419050"/>
            <a:ext cx="2895000" cy="2286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entury Gothic"/>
                <a:ea typeface="Century Gothic"/>
                <a:cs typeface="Century Gothic"/>
                <a:sym typeface="Century Gothic"/>
              </a:defRPr>
            </a:lvl9pPr>
          </a:lstStyle>
          <a:p/>
        </p:txBody>
      </p:sp>
      <p:sp>
        <p:nvSpPr>
          <p:cNvPr id="61" name="Google Shape;61;p1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it"/>
              <a:t>‹#›</a:t>
            </a:fld>
            <a:endParaRPr sz="800"/>
          </a:p>
        </p:txBody>
      </p:sp>
    </p:spTree>
  </p:cSld>
  <p:clrMap accent1="accent1" accent2="accent2" accent3="accent3" accent4="accent4" accent5="accent5" accent6="accent6" bg1="lt1" bg2="dk2" tx1="dk1" tx2="lt2" folHlink="folHlink" hlink="hlink"/>
  <p:sldLayoutIdLst>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7.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4.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9.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hyperlink" Target="https://paperswithcode.com/dataset/swimseg" TargetMode="External"/><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hyperlink" Target="https://medium.com/@pedroazevedo6/object-detection-state-of-the-art-2022-ad750e0f600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4365977" y="1635585"/>
            <a:ext cx="4061400" cy="18762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spcBef>
                <a:spcPts val="0"/>
              </a:spcBef>
              <a:spcAft>
                <a:spcPts val="0"/>
              </a:spcAft>
              <a:buNone/>
            </a:pPr>
            <a:r>
              <a:rPr lang="it" sz="5100">
                <a:solidFill>
                  <a:srgbClr val="1E5155"/>
                </a:solidFill>
                <a:latin typeface="Century Gothic"/>
                <a:ea typeface="Century Gothic"/>
                <a:cs typeface="Century Gothic"/>
                <a:sym typeface="Century Gothic"/>
              </a:rPr>
              <a:t>Machine </a:t>
            </a:r>
            <a:r>
              <a:rPr lang="it" sz="5100">
                <a:solidFill>
                  <a:srgbClr val="1E5155"/>
                </a:solidFill>
                <a:latin typeface="Century Gothic"/>
                <a:ea typeface="Century Gothic"/>
                <a:cs typeface="Century Gothic"/>
                <a:sym typeface="Century Gothic"/>
              </a:rPr>
              <a:t>Learning applications</a:t>
            </a:r>
            <a:endParaRPr sz="5100">
              <a:solidFill>
                <a:srgbClr val="1E5155"/>
              </a:solidFill>
              <a:latin typeface="Century Gothic"/>
              <a:ea typeface="Century Gothic"/>
              <a:cs typeface="Century Gothic"/>
              <a:sym typeface="Century Gothic"/>
            </a:endParaRPr>
          </a:p>
        </p:txBody>
      </p:sp>
      <p:sp>
        <p:nvSpPr>
          <p:cNvPr id="202" name="Google Shape;202;p33"/>
          <p:cNvSpPr txBox="1"/>
          <p:nvPr/>
        </p:nvSpPr>
        <p:spPr>
          <a:xfrm>
            <a:off x="3866052" y="4444503"/>
            <a:ext cx="4061400" cy="6990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it" sz="2400">
                <a:solidFill>
                  <a:srgbClr val="000000"/>
                </a:solidFill>
                <a:latin typeface="Century Gothic"/>
                <a:ea typeface="Century Gothic"/>
                <a:cs typeface="Century Gothic"/>
                <a:sym typeface="Century Gothic"/>
              </a:rPr>
              <a:t>PIERANGELA BRUNO</a:t>
            </a:r>
            <a:endParaRPr sz="2400">
              <a:solidFill>
                <a:srgbClr val="000000"/>
              </a:solidFill>
              <a:latin typeface="Century Gothic"/>
              <a:ea typeface="Century Gothic"/>
              <a:cs typeface="Century Gothic"/>
              <a:sym typeface="Century Gothic"/>
            </a:endParaRPr>
          </a:p>
          <a:p>
            <a:pPr indent="0" lvl="0" marL="0" rtl="0" algn="l">
              <a:spcBef>
                <a:spcPts val="0"/>
              </a:spcBef>
              <a:spcAft>
                <a:spcPts val="0"/>
              </a:spcAft>
              <a:buNone/>
            </a:pPr>
            <a:r>
              <a:rPr lang="it" sz="1700">
                <a:solidFill>
                  <a:srgbClr val="000000"/>
                </a:solidFill>
                <a:latin typeface="Century Gothic"/>
                <a:ea typeface="Century Gothic"/>
                <a:cs typeface="Century Gothic"/>
                <a:sym typeface="Century Gothic"/>
              </a:rPr>
              <a:t>pierangela.bruno@unical.it</a:t>
            </a:r>
            <a:endParaRPr sz="1700">
              <a:solidFill>
                <a:srgbClr val="000000"/>
              </a:solidFill>
              <a:latin typeface="Century Gothic"/>
              <a:ea typeface="Century Gothic"/>
              <a:cs typeface="Century Gothic"/>
              <a:sym typeface="Century Gothic"/>
            </a:endParaRPr>
          </a:p>
        </p:txBody>
      </p:sp>
      <p:pic>
        <p:nvPicPr>
          <p:cNvPr descr="Dipartimento di Matematica e Informatica – DEMACS – Orientamento – UNICAL" id="203" name="Google Shape;203;p33"/>
          <p:cNvPicPr preferRelativeResize="0"/>
          <p:nvPr/>
        </p:nvPicPr>
        <p:blipFill rotWithShape="1">
          <a:blip r:embed="rId3">
            <a:alphaModFix/>
          </a:blip>
          <a:srcRect b="0" l="0" r="0" t="0"/>
          <a:stretch/>
        </p:blipFill>
        <p:spPr>
          <a:xfrm>
            <a:off x="3866048" y="0"/>
            <a:ext cx="2518275" cy="988008"/>
          </a:xfrm>
          <a:prstGeom prst="rect">
            <a:avLst/>
          </a:prstGeom>
          <a:noFill/>
          <a:ln>
            <a:noFill/>
          </a:ln>
        </p:spPr>
      </p:pic>
      <p:sp>
        <p:nvSpPr>
          <p:cNvPr id="204" name="Google Shape;204;p33"/>
          <p:cNvSpPr txBox="1"/>
          <p:nvPr/>
        </p:nvSpPr>
        <p:spPr>
          <a:xfrm>
            <a:off x="4814109" y="4159347"/>
            <a:ext cx="4329900" cy="4311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entury Gothic"/>
              <a:ea typeface="Century Gothic"/>
              <a:cs typeface="Century Gothic"/>
              <a:sym typeface="Century Gothic"/>
            </a:endParaRPr>
          </a:p>
        </p:txBody>
      </p:sp>
      <p:pic>
        <p:nvPicPr>
          <p:cNvPr id="205" name="Google Shape;205;p33"/>
          <p:cNvPicPr preferRelativeResize="0"/>
          <p:nvPr/>
        </p:nvPicPr>
        <p:blipFill rotWithShape="1">
          <a:blip r:embed="rId4">
            <a:alphaModFix/>
          </a:blip>
          <a:srcRect b="0" l="14326" r="13751" t="0"/>
          <a:stretch/>
        </p:blipFill>
        <p:spPr>
          <a:xfrm>
            <a:off x="0" y="0"/>
            <a:ext cx="3699324"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Instance Segmentation</a:t>
            </a:r>
            <a:endParaRPr/>
          </a:p>
        </p:txBody>
      </p:sp>
      <p:sp>
        <p:nvSpPr>
          <p:cNvPr id="290" name="Google Shape;290;p42"/>
          <p:cNvSpPr txBox="1"/>
          <p:nvPr>
            <p:ph idx="1" type="body"/>
          </p:nvPr>
        </p:nvSpPr>
        <p:spPr>
          <a:xfrm>
            <a:off x="571500" y="948956"/>
            <a:ext cx="7699800" cy="652200"/>
          </a:xfrm>
          <a:prstGeom prst="rect">
            <a:avLst/>
          </a:prstGeom>
          <a:noFill/>
          <a:ln>
            <a:noFill/>
          </a:ln>
        </p:spPr>
        <p:txBody>
          <a:bodyPr anchorCtr="0" anchor="t" bIns="34275" lIns="68575" spcFirstLastPara="1" rIns="68575" wrap="square" tIns="34275">
            <a:normAutofit/>
          </a:bodyPr>
          <a:lstStyle/>
          <a:p>
            <a:pPr indent="0" lvl="0" marL="0" marR="0" rtl="0" algn="just">
              <a:lnSpc>
                <a:spcPct val="100000"/>
              </a:lnSpc>
              <a:spcBef>
                <a:spcPts val="0"/>
              </a:spcBef>
              <a:spcAft>
                <a:spcPts val="0"/>
              </a:spcAft>
              <a:buClr>
                <a:srgbClr val="465D6B"/>
              </a:buClr>
              <a:buSzPts val="2100"/>
              <a:buFont typeface="Helvetica Neue Light"/>
              <a:buNone/>
            </a:pPr>
            <a:r>
              <a:rPr lang="it"/>
              <a:t>In computer vision, </a:t>
            </a:r>
            <a:r>
              <a:rPr b="1" lang="it"/>
              <a:t>instance segmentation </a:t>
            </a:r>
            <a:r>
              <a:rPr lang="it"/>
              <a:t>is the process of detecting and segmenting each distinct object of interest appearing in an image.</a:t>
            </a:r>
            <a:endParaRPr/>
          </a:p>
        </p:txBody>
      </p:sp>
      <p:sp>
        <p:nvSpPr>
          <p:cNvPr id="291" name="Google Shape;291;p42"/>
          <p:cNvSpPr txBox="1"/>
          <p:nvPr/>
        </p:nvSpPr>
        <p:spPr>
          <a:xfrm>
            <a:off x="571472" y="4487775"/>
            <a:ext cx="7699800" cy="5310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500"/>
              <a:buFont typeface="Arial"/>
              <a:buNone/>
            </a:pPr>
            <a:r>
              <a:rPr b="1" i="0" lang="it" sz="1500" u="none" cap="none" strike="noStrike">
                <a:solidFill>
                  <a:schemeClr val="dk1"/>
                </a:solidFill>
                <a:latin typeface="Century Gothic"/>
                <a:ea typeface="Century Gothic"/>
                <a:cs typeface="Century Gothic"/>
                <a:sym typeface="Century Gothic"/>
              </a:rPr>
              <a:t>Instance Segmentation is useful when distinct objects of a similar type (class) are present and we need to monitor all of them separately. </a:t>
            </a:r>
            <a:endParaRPr b="0" i="0" sz="1500" u="none" cap="none" strike="noStrike">
              <a:solidFill>
                <a:schemeClr val="dk1"/>
              </a:solidFill>
              <a:latin typeface="Century Gothic"/>
              <a:ea typeface="Century Gothic"/>
              <a:cs typeface="Century Gothic"/>
              <a:sym typeface="Century Gothic"/>
            </a:endParaRPr>
          </a:p>
        </p:txBody>
      </p:sp>
      <p:sp>
        <p:nvSpPr>
          <p:cNvPr id="292" name="Google Shape;292;p42"/>
          <p:cNvSpPr txBox="1"/>
          <p:nvPr/>
        </p:nvSpPr>
        <p:spPr>
          <a:xfrm>
            <a:off x="571500" y="1575037"/>
            <a:ext cx="4000500" cy="3000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500"/>
              <a:buFont typeface="Arial"/>
              <a:buNone/>
            </a:pPr>
            <a:r>
              <a:rPr b="1" i="0" lang="it" sz="1500" u="none" cap="none" strike="noStrike">
                <a:solidFill>
                  <a:schemeClr val="dk1"/>
                </a:solidFill>
                <a:latin typeface="Century Gothic"/>
                <a:ea typeface="Century Gothic"/>
                <a:cs typeface="Century Gothic"/>
                <a:sym typeface="Century Gothic"/>
              </a:rPr>
              <a:t>Object detection + image segmentation</a:t>
            </a:r>
            <a:endParaRPr b="0" i="0" sz="1500" u="none" cap="none" strike="noStrike">
              <a:solidFill>
                <a:schemeClr val="dk1"/>
              </a:solidFill>
              <a:latin typeface="Century Gothic"/>
              <a:ea typeface="Century Gothic"/>
              <a:cs typeface="Century Gothic"/>
              <a:sym typeface="Century Gothic"/>
            </a:endParaRPr>
          </a:p>
        </p:txBody>
      </p:sp>
      <p:pic>
        <p:nvPicPr>
          <p:cNvPr descr="Single Stage Instance Segmentation — A Review | by Patrick Langechuan Liu |  Towards Data Science" id="293" name="Google Shape;293;p42"/>
          <p:cNvPicPr preferRelativeResize="0"/>
          <p:nvPr/>
        </p:nvPicPr>
        <p:blipFill rotWithShape="1">
          <a:blip r:embed="rId3">
            <a:alphaModFix/>
          </a:blip>
          <a:srcRect b="0" l="0" r="0" t="0"/>
          <a:stretch/>
        </p:blipFill>
        <p:spPr>
          <a:xfrm>
            <a:off x="476231" y="2017294"/>
            <a:ext cx="8296839" cy="22615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Instance Segmentation</a:t>
            </a:r>
            <a:endParaRPr/>
          </a:p>
        </p:txBody>
      </p:sp>
      <p:pic>
        <p:nvPicPr>
          <p:cNvPr id="299" name="Google Shape;299;p43"/>
          <p:cNvPicPr preferRelativeResize="0"/>
          <p:nvPr/>
        </p:nvPicPr>
        <p:blipFill>
          <a:blip r:embed="rId3">
            <a:alphaModFix/>
          </a:blip>
          <a:stretch>
            <a:fillRect/>
          </a:stretch>
        </p:blipFill>
        <p:spPr>
          <a:xfrm>
            <a:off x="571500" y="1234275"/>
            <a:ext cx="3832750" cy="2527400"/>
          </a:xfrm>
          <a:prstGeom prst="rect">
            <a:avLst/>
          </a:prstGeom>
          <a:noFill/>
          <a:ln>
            <a:noFill/>
          </a:ln>
        </p:spPr>
      </p:pic>
      <p:pic>
        <p:nvPicPr>
          <p:cNvPr id="300" name="Google Shape;300;p43"/>
          <p:cNvPicPr preferRelativeResize="0"/>
          <p:nvPr/>
        </p:nvPicPr>
        <p:blipFill>
          <a:blip r:embed="rId4">
            <a:alphaModFix/>
          </a:blip>
          <a:stretch>
            <a:fillRect/>
          </a:stretch>
        </p:blipFill>
        <p:spPr>
          <a:xfrm>
            <a:off x="4572000" y="1248343"/>
            <a:ext cx="4219575" cy="3209925"/>
          </a:xfrm>
          <a:prstGeom prst="rect">
            <a:avLst/>
          </a:prstGeom>
          <a:noFill/>
          <a:ln>
            <a:noFill/>
          </a:ln>
        </p:spPr>
      </p:pic>
      <p:sp>
        <p:nvSpPr>
          <p:cNvPr id="301" name="Google Shape;301;p43"/>
          <p:cNvSpPr txBox="1"/>
          <p:nvPr/>
        </p:nvSpPr>
        <p:spPr>
          <a:xfrm>
            <a:off x="514725" y="4774200"/>
            <a:ext cx="63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dk1"/>
                </a:solidFill>
                <a:latin typeface="Century Gothic"/>
                <a:ea typeface="Century Gothic"/>
                <a:cs typeface="Century Gothic"/>
                <a:sym typeface="Century Gothic"/>
              </a:rPr>
              <a:t>images from: Li et al. “Fully Convolutional Instance-aware Semantic Segmentation”, https://aditi-mittal.medium.com/instance-segmentation-using-mask-r-cnn-7f77bdd46abd</a:t>
            </a:r>
            <a:endParaRPr sz="6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title"/>
          </p:nvPr>
        </p:nvSpPr>
        <p:spPr>
          <a:xfrm>
            <a:off x="2660054" y="4570875"/>
            <a:ext cx="3823800" cy="57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2"/>
              </a:buClr>
              <a:buSzPts val="3200"/>
              <a:buFont typeface="Century Gothic"/>
              <a:buNone/>
            </a:pPr>
            <a:r>
              <a:rPr b="1" lang="it" sz="3300"/>
              <a:t>Learning a model</a:t>
            </a:r>
            <a:endParaRPr b="1" sz="3300"/>
          </a:p>
        </p:txBody>
      </p:sp>
      <p:pic>
        <p:nvPicPr>
          <p:cNvPr descr="Immagine che contiene testo&#10;&#10;Descrizione generata automaticamente" id="307" name="Google Shape;307;p44"/>
          <p:cNvPicPr preferRelativeResize="0"/>
          <p:nvPr/>
        </p:nvPicPr>
        <p:blipFill rotWithShape="1">
          <a:blip r:embed="rId3">
            <a:alphaModFix/>
          </a:blip>
          <a:srcRect b="0" l="0" r="0" t="0"/>
          <a:stretch/>
        </p:blipFill>
        <p:spPr>
          <a:xfrm>
            <a:off x="2660054" y="538390"/>
            <a:ext cx="3823893" cy="39559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5"/>
          <p:cNvPicPr preferRelativeResize="0"/>
          <p:nvPr/>
        </p:nvPicPr>
        <p:blipFill rotWithShape="1">
          <a:blip r:embed="rId3">
            <a:alphaModFix/>
          </a:blip>
          <a:srcRect b="0" l="0" r="0" t="0"/>
          <a:stretch/>
        </p:blipFill>
        <p:spPr>
          <a:xfrm>
            <a:off x="3445192" y="3182396"/>
            <a:ext cx="2860868" cy="1793279"/>
          </a:xfrm>
          <a:prstGeom prst="rect">
            <a:avLst/>
          </a:prstGeom>
          <a:noFill/>
          <a:ln>
            <a:noFill/>
          </a:ln>
        </p:spPr>
      </p:pic>
      <p:sp>
        <p:nvSpPr>
          <p:cNvPr id="313" name="Google Shape;313;p45"/>
          <p:cNvSpPr txBox="1"/>
          <p:nvPr/>
        </p:nvSpPr>
        <p:spPr>
          <a:xfrm>
            <a:off x="322868" y="122400"/>
            <a:ext cx="8248200" cy="678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it" sz="3200">
                <a:solidFill>
                  <a:schemeClr val="dk2"/>
                </a:solidFill>
                <a:latin typeface="Century Gothic"/>
                <a:ea typeface="Century Gothic"/>
                <a:cs typeface="Century Gothic"/>
                <a:sym typeface="Century Gothic"/>
              </a:rPr>
              <a:t>Leaning a model</a:t>
            </a:r>
            <a:endParaRPr sz="4400">
              <a:solidFill>
                <a:srgbClr val="000000"/>
              </a:solidFill>
              <a:latin typeface="Calibri"/>
              <a:ea typeface="Calibri"/>
              <a:cs typeface="Calibri"/>
              <a:sym typeface="Calibri"/>
            </a:endParaRPr>
          </a:p>
        </p:txBody>
      </p:sp>
      <p:cxnSp>
        <p:nvCxnSpPr>
          <p:cNvPr id="314" name="Google Shape;314;p45"/>
          <p:cNvCxnSpPr/>
          <p:nvPr/>
        </p:nvCxnSpPr>
        <p:spPr>
          <a:xfrm>
            <a:off x="6677064" y="4075156"/>
            <a:ext cx="612600" cy="7800"/>
          </a:xfrm>
          <a:prstGeom prst="straightConnector1">
            <a:avLst/>
          </a:prstGeom>
          <a:noFill/>
          <a:ln cap="flat" cmpd="sng" w="38100">
            <a:solidFill>
              <a:srgbClr val="262626"/>
            </a:solidFill>
            <a:prstDash val="solid"/>
            <a:round/>
            <a:headEnd len="sm" w="sm" type="none"/>
            <a:tailEnd len="med" w="med" type="triangle"/>
          </a:ln>
        </p:spPr>
      </p:cxnSp>
      <p:cxnSp>
        <p:nvCxnSpPr>
          <p:cNvPr id="315" name="Google Shape;315;p45"/>
          <p:cNvCxnSpPr/>
          <p:nvPr/>
        </p:nvCxnSpPr>
        <p:spPr>
          <a:xfrm>
            <a:off x="2461609" y="4075156"/>
            <a:ext cx="612600" cy="7800"/>
          </a:xfrm>
          <a:prstGeom prst="straightConnector1">
            <a:avLst/>
          </a:prstGeom>
          <a:noFill/>
          <a:ln cap="flat" cmpd="sng" w="38100">
            <a:solidFill>
              <a:srgbClr val="262626"/>
            </a:solidFill>
            <a:prstDash val="solid"/>
            <a:round/>
            <a:headEnd len="sm" w="sm" type="none"/>
            <a:tailEnd len="med" w="med" type="triangle"/>
          </a:ln>
        </p:spPr>
      </p:cxnSp>
      <p:sp>
        <p:nvSpPr>
          <p:cNvPr id="316" name="Google Shape;316;p45"/>
          <p:cNvSpPr/>
          <p:nvPr/>
        </p:nvSpPr>
        <p:spPr>
          <a:xfrm>
            <a:off x="967108" y="3529454"/>
            <a:ext cx="1123500" cy="1099200"/>
          </a:xfrm>
          <a:prstGeom prst="can">
            <a:avLst>
              <a:gd fmla="val 25000" name="adj"/>
            </a:avLst>
          </a:prstGeom>
          <a:solidFill>
            <a:srgbClr val="A5A5A5"/>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rPr b="0" i="0" lang="it" sz="2400" u="none" cap="none" strike="noStrike">
                <a:solidFill>
                  <a:srgbClr val="000000"/>
                </a:solidFill>
                <a:latin typeface="Calibri"/>
                <a:ea typeface="Calibri"/>
                <a:cs typeface="Calibri"/>
                <a:sym typeface="Calibri"/>
              </a:rPr>
              <a:t>RAW DATA</a:t>
            </a:r>
            <a:endParaRPr sz="2400">
              <a:solidFill>
                <a:srgbClr val="000000"/>
              </a:solidFill>
              <a:latin typeface="Calibri"/>
              <a:ea typeface="Calibri"/>
              <a:cs typeface="Calibri"/>
              <a:sym typeface="Calibri"/>
            </a:endParaRPr>
          </a:p>
        </p:txBody>
      </p:sp>
      <p:sp>
        <p:nvSpPr>
          <p:cNvPr id="317" name="Google Shape;317;p45"/>
          <p:cNvSpPr/>
          <p:nvPr/>
        </p:nvSpPr>
        <p:spPr>
          <a:xfrm>
            <a:off x="7967080" y="1850037"/>
            <a:ext cx="833112" cy="283338"/>
          </a:xfrm>
          <a:prstGeom prst="flowChartTerminator">
            <a:avLst/>
          </a:prstGeom>
          <a:solidFill>
            <a:srgbClr val="FF99CC"/>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it" sz="1267">
                <a:solidFill>
                  <a:srgbClr val="000000"/>
                </a:solidFill>
                <a:latin typeface="Calibri"/>
                <a:ea typeface="Calibri"/>
                <a:cs typeface="Calibri"/>
                <a:sym typeface="Calibri"/>
              </a:rPr>
              <a:t>OUTPUT</a:t>
            </a:r>
            <a:endParaRPr sz="1267">
              <a:solidFill>
                <a:srgbClr val="000000"/>
              </a:solidFill>
              <a:latin typeface="Arial"/>
              <a:ea typeface="Arial"/>
              <a:cs typeface="Arial"/>
              <a:sym typeface="Arial"/>
            </a:endParaRPr>
          </a:p>
        </p:txBody>
      </p:sp>
      <p:cxnSp>
        <p:nvCxnSpPr>
          <p:cNvPr id="318" name="Google Shape;318;p45"/>
          <p:cNvCxnSpPr/>
          <p:nvPr/>
        </p:nvCxnSpPr>
        <p:spPr>
          <a:xfrm>
            <a:off x="7120255" y="1994379"/>
            <a:ext cx="612600" cy="7800"/>
          </a:xfrm>
          <a:prstGeom prst="straightConnector1">
            <a:avLst/>
          </a:prstGeom>
          <a:noFill/>
          <a:ln cap="flat" cmpd="sng" w="38100">
            <a:solidFill>
              <a:srgbClr val="262626"/>
            </a:solidFill>
            <a:prstDash val="solid"/>
            <a:round/>
            <a:headEnd len="sm" w="sm" type="none"/>
            <a:tailEnd len="med" w="med" type="triangle"/>
          </a:ln>
        </p:spPr>
      </p:cxnSp>
      <p:cxnSp>
        <p:nvCxnSpPr>
          <p:cNvPr id="319" name="Google Shape;319;p45"/>
          <p:cNvCxnSpPr/>
          <p:nvPr/>
        </p:nvCxnSpPr>
        <p:spPr>
          <a:xfrm>
            <a:off x="1772128" y="1994379"/>
            <a:ext cx="612600" cy="7800"/>
          </a:xfrm>
          <a:prstGeom prst="straightConnector1">
            <a:avLst/>
          </a:prstGeom>
          <a:noFill/>
          <a:ln cap="flat" cmpd="sng" w="38100">
            <a:solidFill>
              <a:srgbClr val="262626"/>
            </a:solidFill>
            <a:prstDash val="solid"/>
            <a:round/>
            <a:headEnd len="sm" w="sm" type="none"/>
            <a:tailEnd len="med" w="med" type="triangle"/>
          </a:ln>
        </p:spPr>
      </p:cxnSp>
      <p:sp>
        <p:nvSpPr>
          <p:cNvPr id="320" name="Google Shape;320;p45"/>
          <p:cNvSpPr/>
          <p:nvPr/>
        </p:nvSpPr>
        <p:spPr>
          <a:xfrm>
            <a:off x="272173" y="1442135"/>
            <a:ext cx="1123500" cy="1099200"/>
          </a:xfrm>
          <a:prstGeom prst="can">
            <a:avLst>
              <a:gd fmla="val 25000" name="adj"/>
            </a:avLst>
          </a:prstGeom>
          <a:solidFill>
            <a:srgbClr val="A5A5A5"/>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None/>
            </a:pPr>
            <a:r>
              <a:rPr lang="it" sz="2400">
                <a:solidFill>
                  <a:srgbClr val="000000"/>
                </a:solidFill>
                <a:latin typeface="Calibri"/>
                <a:ea typeface="Calibri"/>
                <a:cs typeface="Calibri"/>
                <a:sym typeface="Calibri"/>
              </a:rPr>
              <a:t>RAW DATA</a:t>
            </a:r>
            <a:endParaRPr sz="2400">
              <a:solidFill>
                <a:srgbClr val="000000"/>
              </a:solidFill>
              <a:latin typeface="Calibri"/>
              <a:ea typeface="Calibri"/>
              <a:cs typeface="Calibri"/>
              <a:sym typeface="Calibri"/>
            </a:endParaRPr>
          </a:p>
        </p:txBody>
      </p:sp>
      <p:pic>
        <p:nvPicPr>
          <p:cNvPr id="321" name="Google Shape;321;p45"/>
          <p:cNvPicPr preferRelativeResize="0"/>
          <p:nvPr/>
        </p:nvPicPr>
        <p:blipFill rotWithShape="1">
          <a:blip r:embed="rId4">
            <a:alphaModFix/>
          </a:blip>
          <a:srcRect b="0" l="0" r="0" t="0"/>
          <a:stretch/>
        </p:blipFill>
        <p:spPr>
          <a:xfrm>
            <a:off x="5177825" y="1387023"/>
            <a:ext cx="1708170" cy="1209409"/>
          </a:xfrm>
          <a:prstGeom prst="rect">
            <a:avLst/>
          </a:prstGeom>
          <a:noFill/>
          <a:ln>
            <a:noFill/>
          </a:ln>
        </p:spPr>
      </p:pic>
      <p:cxnSp>
        <p:nvCxnSpPr>
          <p:cNvPr id="322" name="Google Shape;322;p45"/>
          <p:cNvCxnSpPr/>
          <p:nvPr/>
        </p:nvCxnSpPr>
        <p:spPr>
          <a:xfrm>
            <a:off x="4377814" y="2002139"/>
            <a:ext cx="612600" cy="7800"/>
          </a:xfrm>
          <a:prstGeom prst="straightConnector1">
            <a:avLst/>
          </a:prstGeom>
          <a:noFill/>
          <a:ln cap="flat" cmpd="sng" w="38100">
            <a:solidFill>
              <a:srgbClr val="262626"/>
            </a:solidFill>
            <a:prstDash val="solid"/>
            <a:round/>
            <a:headEnd len="sm" w="sm" type="none"/>
            <a:tailEnd len="med" w="med" type="triangle"/>
          </a:ln>
        </p:spPr>
      </p:cxnSp>
      <p:sp>
        <p:nvSpPr>
          <p:cNvPr id="323" name="Google Shape;323;p45"/>
          <p:cNvSpPr/>
          <p:nvPr/>
        </p:nvSpPr>
        <p:spPr>
          <a:xfrm>
            <a:off x="7660644" y="3937355"/>
            <a:ext cx="833112" cy="283338"/>
          </a:xfrm>
          <a:prstGeom prst="flowChartTerminator">
            <a:avLst/>
          </a:prstGeom>
          <a:solidFill>
            <a:srgbClr val="FF99CC"/>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it" sz="1267">
                <a:solidFill>
                  <a:srgbClr val="000000"/>
                </a:solidFill>
                <a:latin typeface="Calibri"/>
                <a:ea typeface="Calibri"/>
                <a:cs typeface="Calibri"/>
                <a:sym typeface="Calibri"/>
              </a:rPr>
              <a:t>OUTPUT</a:t>
            </a:r>
            <a:endParaRPr sz="1267">
              <a:solidFill>
                <a:srgbClr val="000000"/>
              </a:solidFill>
              <a:latin typeface="Arial"/>
              <a:ea typeface="Arial"/>
              <a:cs typeface="Arial"/>
              <a:sym typeface="Arial"/>
            </a:endParaRPr>
          </a:p>
        </p:txBody>
      </p:sp>
      <p:sp>
        <p:nvSpPr>
          <p:cNvPr id="324" name="Google Shape;324;p45"/>
          <p:cNvSpPr txBox="1"/>
          <p:nvPr/>
        </p:nvSpPr>
        <p:spPr>
          <a:xfrm>
            <a:off x="2513577" y="866530"/>
            <a:ext cx="1708200" cy="9237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it" sz="1467">
                <a:solidFill>
                  <a:srgbClr val="000000"/>
                </a:solidFill>
                <a:latin typeface="Open Sans"/>
                <a:ea typeface="Open Sans"/>
                <a:cs typeface="Open Sans"/>
                <a:sym typeface="Open Sans"/>
              </a:rPr>
              <a:t>Feature engineering and extraction</a:t>
            </a:r>
            <a:endParaRPr b="1" sz="1467">
              <a:solidFill>
                <a:srgbClr val="000000"/>
              </a:solidFill>
              <a:latin typeface="Open Sans"/>
              <a:ea typeface="Open Sans"/>
              <a:cs typeface="Open Sans"/>
              <a:sym typeface="Open Sans"/>
            </a:endParaRPr>
          </a:p>
        </p:txBody>
      </p:sp>
      <p:pic>
        <p:nvPicPr>
          <p:cNvPr id="325" name="Google Shape;325;p45"/>
          <p:cNvPicPr preferRelativeResize="0"/>
          <p:nvPr/>
        </p:nvPicPr>
        <p:blipFill rotWithShape="1">
          <a:blip r:embed="rId5">
            <a:alphaModFix/>
          </a:blip>
          <a:srcRect b="0" l="0" r="0" t="0"/>
          <a:stretch/>
        </p:blipFill>
        <p:spPr>
          <a:xfrm>
            <a:off x="2647127" y="1452481"/>
            <a:ext cx="1441232" cy="1362569"/>
          </a:xfrm>
          <a:prstGeom prst="rect">
            <a:avLst/>
          </a:prstGeom>
          <a:noFill/>
          <a:ln>
            <a:noFill/>
          </a:ln>
        </p:spPr>
      </p:pic>
      <p:sp>
        <p:nvSpPr>
          <p:cNvPr id="326" name="Google Shape;326;p45"/>
          <p:cNvSpPr txBox="1"/>
          <p:nvPr/>
        </p:nvSpPr>
        <p:spPr>
          <a:xfrm>
            <a:off x="5177750" y="917962"/>
            <a:ext cx="1708200" cy="471900"/>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None/>
            </a:pPr>
            <a:r>
              <a:rPr b="1" lang="it" sz="1467">
                <a:solidFill>
                  <a:srgbClr val="000000"/>
                </a:solidFill>
                <a:latin typeface="Open Sans"/>
                <a:ea typeface="Open Sans"/>
                <a:cs typeface="Open Sans"/>
                <a:sym typeface="Open Sans"/>
              </a:rPr>
              <a:t>ML model</a:t>
            </a:r>
            <a:endParaRPr b="1" sz="1467">
              <a:solidFill>
                <a:srgbClr val="000000"/>
              </a:solidFill>
              <a:latin typeface="Open Sans"/>
              <a:ea typeface="Open Sans"/>
              <a:cs typeface="Open Sans"/>
              <a:sym typeface="Open Sans"/>
            </a:endParaRPr>
          </a:p>
        </p:txBody>
      </p:sp>
      <p:sp>
        <p:nvSpPr>
          <p:cNvPr id="327" name="Google Shape;327;p45"/>
          <p:cNvSpPr txBox="1"/>
          <p:nvPr/>
        </p:nvSpPr>
        <p:spPr>
          <a:xfrm>
            <a:off x="5773975" y="4785175"/>
            <a:ext cx="338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2"/>
                </a:solidFill>
              </a:rPr>
              <a:t>Deep Learning model</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311738" y="207812"/>
            <a:ext cx="8520600" cy="57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2"/>
              </a:buClr>
              <a:buSzPts val="3200"/>
              <a:buFont typeface="Century Gothic"/>
              <a:buNone/>
            </a:pPr>
            <a:r>
              <a:rPr lang="it" sz="2800"/>
              <a:t>Types of l</a:t>
            </a:r>
            <a:r>
              <a:rPr lang="it" sz="2800"/>
              <a:t>earning</a:t>
            </a:r>
            <a:endParaRPr sz="2800"/>
          </a:p>
        </p:txBody>
      </p:sp>
      <p:pic>
        <p:nvPicPr>
          <p:cNvPr id="333" name="Google Shape;333;p46"/>
          <p:cNvPicPr preferRelativeResize="0"/>
          <p:nvPr/>
        </p:nvPicPr>
        <p:blipFill>
          <a:blip r:embed="rId3">
            <a:alphaModFix/>
          </a:blip>
          <a:stretch>
            <a:fillRect/>
          </a:stretch>
        </p:blipFill>
        <p:spPr>
          <a:xfrm>
            <a:off x="1319213" y="1185862"/>
            <a:ext cx="6505575" cy="3190875"/>
          </a:xfrm>
          <a:prstGeom prst="rect">
            <a:avLst/>
          </a:prstGeom>
          <a:noFill/>
          <a:ln>
            <a:noFill/>
          </a:ln>
        </p:spPr>
      </p:pic>
      <p:sp>
        <p:nvSpPr>
          <p:cNvPr id="334" name="Google Shape;334;p46"/>
          <p:cNvSpPr/>
          <p:nvPr/>
        </p:nvSpPr>
        <p:spPr>
          <a:xfrm>
            <a:off x="1319225" y="3179525"/>
            <a:ext cx="2879100" cy="14019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335" name="Google Shape;335;p46"/>
          <p:cNvSpPr txBox="1"/>
          <p:nvPr/>
        </p:nvSpPr>
        <p:spPr>
          <a:xfrm>
            <a:off x="770225" y="4866600"/>
            <a:ext cx="639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dk1"/>
                </a:solidFill>
                <a:latin typeface="Century Gothic"/>
                <a:ea typeface="Century Gothic"/>
                <a:cs typeface="Century Gothic"/>
                <a:sym typeface="Century Gothic"/>
              </a:rPr>
              <a:t>image from: https://www.c-sharpcorner.com/article/an-overview-of-supervised-unsupervised-and-reinforcement-learning-in-machine-l/</a:t>
            </a:r>
            <a:endParaRPr sz="6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311738" y="207812"/>
            <a:ext cx="8520600" cy="57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2"/>
              </a:buClr>
              <a:buSzPts val="3200"/>
              <a:buFont typeface="Century Gothic"/>
              <a:buNone/>
            </a:pPr>
            <a:r>
              <a:rPr lang="it" sz="2800"/>
              <a:t>Learning a model: how to use the dataset</a:t>
            </a:r>
            <a:endParaRPr sz="2800"/>
          </a:p>
        </p:txBody>
      </p:sp>
      <p:pic>
        <p:nvPicPr>
          <p:cNvPr id="341" name="Google Shape;341;p47"/>
          <p:cNvPicPr preferRelativeResize="0"/>
          <p:nvPr/>
        </p:nvPicPr>
        <p:blipFill rotWithShape="1">
          <a:blip r:embed="rId3">
            <a:alphaModFix/>
          </a:blip>
          <a:srcRect b="0" l="0" r="0" t="0"/>
          <a:stretch/>
        </p:blipFill>
        <p:spPr>
          <a:xfrm>
            <a:off x="997481" y="879731"/>
            <a:ext cx="7149040" cy="35074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type="title"/>
          </p:nvPr>
        </p:nvSpPr>
        <p:spPr>
          <a:xfrm>
            <a:off x="484582" y="339539"/>
            <a:ext cx="7364700" cy="682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3200"/>
              <a:buFont typeface="Century Gothic"/>
              <a:buNone/>
            </a:pPr>
            <a:r>
              <a:rPr lang="it"/>
              <a:t>Learning: overfitting</a:t>
            </a:r>
            <a:endParaRPr/>
          </a:p>
        </p:txBody>
      </p:sp>
      <p:sp>
        <p:nvSpPr>
          <p:cNvPr id="347" name="Google Shape;347;p48"/>
          <p:cNvSpPr txBox="1"/>
          <p:nvPr/>
        </p:nvSpPr>
        <p:spPr>
          <a:xfrm>
            <a:off x="484575" y="1080657"/>
            <a:ext cx="8175000" cy="7158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400"/>
              <a:buFont typeface="Arial"/>
              <a:buNone/>
            </a:pPr>
            <a:r>
              <a:rPr b="1" i="0" lang="it" sz="1400" u="none" cap="none" strike="noStrike">
                <a:solidFill>
                  <a:srgbClr val="000000"/>
                </a:solidFill>
                <a:latin typeface="Century Gothic"/>
                <a:ea typeface="Century Gothic"/>
                <a:cs typeface="Century Gothic"/>
                <a:sym typeface="Century Gothic"/>
              </a:rPr>
              <a:t>Overfitting</a:t>
            </a:r>
            <a:r>
              <a:rPr b="0" i="0" lang="it" sz="1400" u="none" cap="none" strike="noStrike">
                <a:solidFill>
                  <a:srgbClr val="000000"/>
                </a:solidFill>
                <a:latin typeface="Century Gothic"/>
                <a:ea typeface="Century Gothic"/>
                <a:cs typeface="Century Gothic"/>
                <a:sym typeface="Century Gothic"/>
              </a:rPr>
              <a:t>: model tries to fit the training data entirely and, at the end, memorize the data patterns, the noise and the features. These models fail to generalize and perform well in the case of unseen data (e.g., test set).</a:t>
            </a:r>
            <a:endParaRPr b="0" i="0" sz="1100" u="none" cap="none" strike="noStrike">
              <a:solidFill>
                <a:srgbClr val="000000"/>
              </a:solidFill>
              <a:latin typeface="Arial"/>
              <a:ea typeface="Arial"/>
              <a:cs typeface="Arial"/>
              <a:sym typeface="Arial"/>
            </a:endParaRPr>
          </a:p>
        </p:txBody>
      </p:sp>
      <p:pic>
        <p:nvPicPr>
          <p:cNvPr descr="Signs of overfitting" id="348" name="Google Shape;348;p48"/>
          <p:cNvPicPr preferRelativeResize="0"/>
          <p:nvPr/>
        </p:nvPicPr>
        <p:blipFill rotWithShape="1">
          <a:blip r:embed="rId3">
            <a:alphaModFix/>
          </a:blip>
          <a:srcRect b="0" l="0" r="0" t="0"/>
          <a:stretch/>
        </p:blipFill>
        <p:spPr>
          <a:xfrm>
            <a:off x="1362492" y="1807852"/>
            <a:ext cx="6185459" cy="3122598"/>
          </a:xfrm>
          <a:prstGeom prst="rect">
            <a:avLst/>
          </a:prstGeom>
          <a:noFill/>
          <a:ln>
            <a:noFill/>
          </a:ln>
        </p:spPr>
      </p:pic>
      <p:sp>
        <p:nvSpPr>
          <p:cNvPr id="349" name="Google Shape;349;p48"/>
          <p:cNvSpPr txBox="1"/>
          <p:nvPr/>
        </p:nvSpPr>
        <p:spPr>
          <a:xfrm>
            <a:off x="889650" y="4905056"/>
            <a:ext cx="7364700" cy="384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chemeClr val="dk1"/>
                </a:solidFill>
                <a:latin typeface="Arial"/>
                <a:ea typeface="Arial"/>
                <a:cs typeface="Arial"/>
                <a:sym typeface="Arial"/>
              </a:rPr>
              <a:t>https://www.v7labs.com/blog/overfitting-vs-underfitting#:~:text=Overfitting%20is%20a%20common%20pitfall,scenarios%2C%20defeating%20the%20model's%20purpose.</a:t>
            </a:r>
            <a:endParaRPr b="0" i="0" sz="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484582" y="339539"/>
            <a:ext cx="7364700" cy="682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3200"/>
              <a:buFont typeface="Century Gothic"/>
              <a:buNone/>
            </a:pPr>
            <a:r>
              <a:rPr lang="it"/>
              <a:t>Learning: overfitting</a:t>
            </a:r>
            <a:endParaRPr/>
          </a:p>
        </p:txBody>
      </p:sp>
      <p:sp>
        <p:nvSpPr>
          <p:cNvPr id="355" name="Google Shape;355;p49"/>
          <p:cNvSpPr txBox="1"/>
          <p:nvPr/>
        </p:nvSpPr>
        <p:spPr>
          <a:xfrm>
            <a:off x="484582" y="1339513"/>
            <a:ext cx="8287500" cy="3517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Overfitting happens when: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88900" lvl="1" marL="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 The training data is not cleaned. The model captures </a:t>
            </a:r>
            <a:br>
              <a:rPr b="0" i="0" lang="it" sz="1400" u="none" cap="none" strike="noStrike">
                <a:solidFill>
                  <a:srgbClr val="000000"/>
                </a:solidFill>
                <a:latin typeface="Century Gothic"/>
                <a:ea typeface="Century Gothic"/>
                <a:cs typeface="Century Gothic"/>
                <a:sym typeface="Century Gothic"/>
              </a:rPr>
            </a:br>
            <a:r>
              <a:rPr b="0" i="0" lang="it" sz="1400" u="none" cap="none" strike="noStrike">
                <a:solidFill>
                  <a:srgbClr val="000000"/>
                </a:solidFill>
                <a:latin typeface="Century Gothic"/>
                <a:ea typeface="Century Gothic"/>
                <a:cs typeface="Century Gothic"/>
                <a:sym typeface="Century Gothic"/>
              </a:rPr>
              <a:t>the noise in the training data and fails to generalize the </a:t>
            </a:r>
            <a:br>
              <a:rPr b="0" i="0" lang="it" sz="1400" u="none" cap="none" strike="noStrike">
                <a:solidFill>
                  <a:srgbClr val="000000"/>
                </a:solidFill>
                <a:latin typeface="Century Gothic"/>
                <a:ea typeface="Century Gothic"/>
                <a:cs typeface="Century Gothic"/>
                <a:sym typeface="Century Gothic"/>
              </a:rPr>
            </a:br>
            <a:r>
              <a:rPr b="0" i="0" lang="it" sz="1400" u="none" cap="none" strike="noStrike">
                <a:solidFill>
                  <a:srgbClr val="000000"/>
                </a:solidFill>
                <a:latin typeface="Century Gothic"/>
                <a:ea typeface="Century Gothic"/>
                <a:cs typeface="Century Gothic"/>
                <a:sym typeface="Century Gothic"/>
              </a:rPr>
              <a:t>model's learning.</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88900" lvl="1" marL="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 The model has a high variance.</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88900" lvl="1" marL="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 The training data size is insufficient, and the model </a:t>
            </a:r>
            <a:br>
              <a:rPr b="0" i="0" lang="it" sz="1400" u="none" cap="none" strike="noStrike">
                <a:solidFill>
                  <a:srgbClr val="000000"/>
                </a:solidFill>
                <a:latin typeface="Century Gothic"/>
                <a:ea typeface="Century Gothic"/>
                <a:cs typeface="Century Gothic"/>
                <a:sym typeface="Century Gothic"/>
              </a:rPr>
            </a:br>
            <a:r>
              <a:rPr b="0" i="0" lang="it" sz="1400" u="none" cap="none" strike="noStrike">
                <a:solidFill>
                  <a:srgbClr val="000000"/>
                </a:solidFill>
                <a:latin typeface="Century Gothic"/>
                <a:ea typeface="Century Gothic"/>
                <a:cs typeface="Century Gothic"/>
                <a:sym typeface="Century Gothic"/>
              </a:rPr>
              <a:t>trains on the limited training data for several epochs.</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88900" lvl="1" marL="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 The architecture of the network is too complex and require a significant amount of time to train, and often lead to overfitting the training set.</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88900" lvl="1" marL="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 Incorrect tuning of hyperparameters in the training phase leads to over-observing the training set, resulting in memorizing features.</a:t>
            </a:r>
            <a:endParaRPr b="0" i="0" sz="1100" u="none" cap="none" strike="noStrike">
              <a:solidFill>
                <a:srgbClr val="000000"/>
              </a:solidFill>
              <a:latin typeface="Arial"/>
              <a:ea typeface="Arial"/>
              <a:cs typeface="Arial"/>
              <a:sym typeface="Arial"/>
            </a:endParaRPr>
          </a:p>
        </p:txBody>
      </p:sp>
      <p:pic>
        <p:nvPicPr>
          <p:cNvPr id="356" name="Google Shape;356;p49"/>
          <p:cNvPicPr preferRelativeResize="0"/>
          <p:nvPr/>
        </p:nvPicPr>
        <p:blipFill rotWithShape="1">
          <a:blip r:embed="rId3">
            <a:alphaModFix/>
          </a:blip>
          <a:srcRect b="0" l="0" r="0" t="0"/>
          <a:stretch/>
        </p:blipFill>
        <p:spPr>
          <a:xfrm>
            <a:off x="5495368" y="1078577"/>
            <a:ext cx="3370155" cy="252628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484582" y="339539"/>
            <a:ext cx="7364700" cy="682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3200"/>
              <a:buFont typeface="Century Gothic"/>
              <a:buNone/>
            </a:pPr>
            <a:r>
              <a:rPr lang="it"/>
              <a:t>Learning: underfitting</a:t>
            </a:r>
            <a:endParaRPr/>
          </a:p>
        </p:txBody>
      </p:sp>
      <p:sp>
        <p:nvSpPr>
          <p:cNvPr id="362" name="Google Shape;362;p50"/>
          <p:cNvSpPr txBox="1"/>
          <p:nvPr/>
        </p:nvSpPr>
        <p:spPr>
          <a:xfrm>
            <a:off x="484582" y="1109930"/>
            <a:ext cx="78696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The model cannot create a mapping between the input and the target variable. Under-observing the features leads to a higher error in the training and unseen data samples. It is detected when the training error is very high and the model is unable to learn from the training data.</a:t>
            </a:r>
            <a:endParaRPr b="0" i="0" sz="1100" u="none" cap="none" strike="noStrike">
              <a:solidFill>
                <a:srgbClr val="000000"/>
              </a:solidFill>
              <a:latin typeface="Arial"/>
              <a:ea typeface="Arial"/>
              <a:cs typeface="Arial"/>
              <a:sym typeface="Arial"/>
            </a:endParaRPr>
          </a:p>
        </p:txBody>
      </p:sp>
      <p:pic>
        <p:nvPicPr>
          <p:cNvPr descr="underfitting-and-overfitting" id="363" name="Google Shape;363;p50"/>
          <p:cNvPicPr preferRelativeResize="0"/>
          <p:nvPr/>
        </p:nvPicPr>
        <p:blipFill rotWithShape="1">
          <a:blip r:embed="rId3">
            <a:alphaModFix/>
          </a:blip>
          <a:srcRect b="0" l="0" r="0" t="0"/>
          <a:stretch/>
        </p:blipFill>
        <p:spPr>
          <a:xfrm>
            <a:off x="2032463" y="2242125"/>
            <a:ext cx="4270663" cy="28390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484582" y="339539"/>
            <a:ext cx="7364700" cy="682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2"/>
              </a:buClr>
              <a:buSzPts val="3200"/>
              <a:buFont typeface="Century Gothic"/>
              <a:buNone/>
            </a:pPr>
            <a:r>
              <a:rPr lang="it"/>
              <a:t>Learning: underfitting</a:t>
            </a:r>
            <a:endParaRPr/>
          </a:p>
        </p:txBody>
      </p:sp>
      <p:sp>
        <p:nvSpPr>
          <p:cNvPr id="369" name="Google Shape;369;p51"/>
          <p:cNvSpPr txBox="1"/>
          <p:nvPr/>
        </p:nvSpPr>
        <p:spPr>
          <a:xfrm>
            <a:off x="484582" y="1109929"/>
            <a:ext cx="7869600" cy="3086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Century Gothic"/>
                <a:ea typeface="Century Gothic"/>
                <a:cs typeface="Century Gothic"/>
                <a:sym typeface="Century Gothic"/>
              </a:rPr>
              <a:t>Underfitting happens when: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Unclean training data containing noise or outliers can be a reason for the model not being able to derive patterns from the dataset.</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The model has a high bias due to the inability to capture the relationship between the input examples and the target values. This usually happens in the case of varied datasets.</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The model is assumed to be too simple - for example, we train a linear model in complex scenarios.</a:t>
            </a:r>
            <a:br>
              <a:rPr b="0" i="0" lang="it" sz="1400" u="none" cap="none" strike="noStrike">
                <a:solidFill>
                  <a:srgbClr val="000000"/>
                </a:solidFill>
                <a:latin typeface="Century Gothic"/>
                <a:ea typeface="Century Gothic"/>
                <a:cs typeface="Century Gothic"/>
                <a:sym typeface="Century Gothic"/>
              </a:rPr>
            </a:br>
            <a:endParaRPr b="0" i="0" sz="1400" u="none" cap="none" strike="noStrike">
              <a:solidFill>
                <a:srgbClr val="000000"/>
              </a:solidFill>
              <a:latin typeface="Century Gothic"/>
              <a:ea typeface="Century Gothic"/>
              <a:cs typeface="Century Gothic"/>
              <a:sym typeface="Century Gothic"/>
            </a:endParaRPr>
          </a:p>
          <a:p>
            <a:pPr indent="-342900" lvl="0" marL="342900" marR="0" rtl="0" algn="l">
              <a:lnSpc>
                <a:spcPct val="100000"/>
              </a:lnSpc>
              <a:spcBef>
                <a:spcPts val="0"/>
              </a:spcBef>
              <a:spcAft>
                <a:spcPts val="0"/>
              </a:spcAft>
              <a:buClr>
                <a:srgbClr val="000000"/>
              </a:buClr>
              <a:buSzPts val="1400"/>
              <a:buFont typeface="Arial"/>
              <a:buAutoNum type="arabicPeriod"/>
            </a:pPr>
            <a:r>
              <a:rPr b="0" i="0" lang="it" sz="1400" u="none" cap="none" strike="noStrike">
                <a:solidFill>
                  <a:srgbClr val="000000"/>
                </a:solidFill>
                <a:latin typeface="Century Gothic"/>
                <a:ea typeface="Century Gothic"/>
                <a:cs typeface="Century Gothic"/>
                <a:sym typeface="Century Gothic"/>
              </a:rPr>
              <a:t>Incorrect hyperparameters tuning often leads to underfitting due to under-observing of the features.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p:nvPr/>
        </p:nvSpPr>
        <p:spPr>
          <a:xfrm>
            <a:off x="7111834" y="4528290"/>
            <a:ext cx="1345200" cy="332100"/>
          </a:xfrm>
          <a:prstGeom prst="rect">
            <a:avLst/>
          </a:prstGeom>
          <a:solidFill>
            <a:srgbClr val="E3000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 sz="1467" u="none" cap="none" strike="noStrike">
                <a:solidFill>
                  <a:srgbClr val="000000"/>
                </a:solidFill>
                <a:latin typeface="Poppins"/>
                <a:ea typeface="Poppins"/>
                <a:cs typeface="Poppins"/>
                <a:sym typeface="Poppins"/>
              </a:rPr>
              <a:t>STATISTICS</a:t>
            </a:r>
            <a:endParaRPr b="1" i="0" sz="1067" u="none" cap="none" strike="noStrike">
              <a:solidFill>
                <a:srgbClr val="000000"/>
              </a:solidFill>
              <a:latin typeface="Poppins"/>
              <a:ea typeface="Poppins"/>
              <a:cs typeface="Poppins"/>
              <a:sym typeface="Poppins"/>
            </a:endParaRPr>
          </a:p>
        </p:txBody>
      </p:sp>
      <p:sp>
        <p:nvSpPr>
          <p:cNvPr id="211" name="Google Shape;211;p34"/>
          <p:cNvSpPr/>
          <p:nvPr/>
        </p:nvSpPr>
        <p:spPr>
          <a:xfrm>
            <a:off x="7111834" y="3818012"/>
            <a:ext cx="1345200" cy="332100"/>
          </a:xfrm>
          <a:prstGeom prst="rect">
            <a:avLst/>
          </a:prstGeom>
          <a:solidFill>
            <a:srgbClr val="00FF0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 sz="1267" u="none" cap="none" strike="noStrike">
                <a:solidFill>
                  <a:srgbClr val="000000"/>
                </a:solidFill>
                <a:latin typeface="Poppins"/>
                <a:ea typeface="Poppins"/>
                <a:cs typeface="Poppins"/>
                <a:sym typeface="Poppins"/>
              </a:rPr>
              <a:t>DATA MINING</a:t>
            </a:r>
            <a:endParaRPr b="1" i="0" sz="867" u="none" cap="none" strike="noStrike">
              <a:solidFill>
                <a:srgbClr val="000000"/>
              </a:solidFill>
              <a:latin typeface="Poppins"/>
              <a:ea typeface="Poppins"/>
              <a:cs typeface="Poppins"/>
              <a:sym typeface="Poppins"/>
            </a:endParaRPr>
          </a:p>
        </p:txBody>
      </p:sp>
      <p:sp>
        <p:nvSpPr>
          <p:cNvPr id="212" name="Google Shape;212;p34"/>
          <p:cNvSpPr/>
          <p:nvPr/>
        </p:nvSpPr>
        <p:spPr>
          <a:xfrm>
            <a:off x="7111834" y="2995113"/>
            <a:ext cx="1345200" cy="332100"/>
          </a:xfrm>
          <a:prstGeom prst="rect">
            <a:avLst/>
          </a:prstGeom>
          <a:solidFill>
            <a:srgbClr val="FFD40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 sz="1267" u="none" cap="none" strike="noStrike">
                <a:solidFill>
                  <a:srgbClr val="000000"/>
                </a:solidFill>
                <a:latin typeface="Poppins"/>
                <a:ea typeface="Poppins"/>
                <a:cs typeface="Poppins"/>
                <a:sym typeface="Poppins"/>
              </a:rPr>
              <a:t>MACHINE LEARNING</a:t>
            </a:r>
            <a:endParaRPr b="1" i="0" sz="867" u="none" cap="none" strike="noStrike">
              <a:solidFill>
                <a:srgbClr val="000000"/>
              </a:solidFill>
              <a:latin typeface="Poppins"/>
              <a:ea typeface="Poppins"/>
              <a:cs typeface="Poppins"/>
              <a:sym typeface="Poppins"/>
            </a:endParaRPr>
          </a:p>
        </p:txBody>
      </p:sp>
      <p:sp>
        <p:nvSpPr>
          <p:cNvPr id="213" name="Google Shape;213;p34"/>
          <p:cNvSpPr/>
          <p:nvPr/>
        </p:nvSpPr>
        <p:spPr>
          <a:xfrm>
            <a:off x="7111834" y="1822298"/>
            <a:ext cx="1388400" cy="752400"/>
          </a:xfrm>
          <a:prstGeom prst="rect">
            <a:avLst/>
          </a:prstGeom>
          <a:solidFill>
            <a:srgbClr val="0070C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it" sz="1833" u="none" cap="none" strike="noStrike">
                <a:solidFill>
                  <a:srgbClr val="000000"/>
                </a:solidFill>
                <a:latin typeface="Poppins"/>
                <a:ea typeface="Poppins"/>
                <a:cs typeface="Poppins"/>
                <a:sym typeface="Poppins"/>
              </a:rPr>
              <a:t>DEEP LEARNING</a:t>
            </a:r>
            <a:endParaRPr b="1" i="0" sz="900" u="none" cap="none" strike="noStrike">
              <a:solidFill>
                <a:srgbClr val="000000"/>
              </a:solidFill>
              <a:latin typeface="Poppins"/>
              <a:ea typeface="Poppins"/>
              <a:cs typeface="Poppins"/>
              <a:sym typeface="Poppins"/>
            </a:endParaRPr>
          </a:p>
        </p:txBody>
      </p:sp>
      <p:pic>
        <p:nvPicPr>
          <p:cNvPr descr="Movet | data" id="214" name="Google Shape;214;p34"/>
          <p:cNvPicPr preferRelativeResize="0"/>
          <p:nvPr/>
        </p:nvPicPr>
        <p:blipFill rotWithShape="1">
          <a:blip r:embed="rId3">
            <a:alphaModFix/>
          </a:blip>
          <a:srcRect b="0" l="0" r="0" t="0"/>
          <a:stretch/>
        </p:blipFill>
        <p:spPr>
          <a:xfrm>
            <a:off x="4891001" y="3982608"/>
            <a:ext cx="1598442" cy="1090639"/>
          </a:xfrm>
          <a:prstGeom prst="rect">
            <a:avLst/>
          </a:prstGeom>
          <a:noFill/>
          <a:ln>
            <a:noFill/>
          </a:ln>
        </p:spPr>
      </p:pic>
      <p:pic>
        <p:nvPicPr>
          <p:cNvPr id="215" name="Google Shape;215;p34"/>
          <p:cNvPicPr preferRelativeResize="0"/>
          <p:nvPr/>
        </p:nvPicPr>
        <p:blipFill rotWithShape="1">
          <a:blip r:embed="rId4">
            <a:alphaModFix/>
          </a:blip>
          <a:srcRect b="0" l="0" r="0" t="0"/>
          <a:stretch/>
        </p:blipFill>
        <p:spPr>
          <a:xfrm>
            <a:off x="642587" y="1026186"/>
            <a:ext cx="5846861" cy="2588714"/>
          </a:xfrm>
          <a:prstGeom prst="rect">
            <a:avLst/>
          </a:prstGeom>
          <a:noFill/>
          <a:ln>
            <a:noFill/>
          </a:ln>
          <a:effectLst>
            <a:outerShdw blurRad="292100" rotWithShape="0" algn="tl" dir="2700000" dist="139700">
              <a:srgbClr val="333333">
                <a:alpha val="64709"/>
              </a:srgbClr>
            </a:outerShdw>
          </a:effectLst>
        </p:spPr>
      </p:pic>
      <p:sp>
        <p:nvSpPr>
          <p:cNvPr id="216" name="Google Shape;216;p34"/>
          <p:cNvSpPr/>
          <p:nvPr/>
        </p:nvSpPr>
        <p:spPr>
          <a:xfrm>
            <a:off x="7584535" y="4232790"/>
            <a:ext cx="261300" cy="224100"/>
          </a:xfrm>
          <a:prstGeom prst="upArrow">
            <a:avLst>
              <a:gd fmla="val 50000" name="adj1"/>
              <a:gd fmla="val 50000" name="adj2"/>
            </a:avLst>
          </a:prstGeom>
          <a:solidFill>
            <a:srgbClr val="0070C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262626"/>
              </a:solidFill>
              <a:latin typeface="Gill Sans"/>
              <a:ea typeface="Gill Sans"/>
              <a:cs typeface="Gill Sans"/>
              <a:sym typeface="Gill Sans"/>
            </a:endParaRPr>
          </a:p>
        </p:txBody>
      </p:sp>
      <p:sp>
        <p:nvSpPr>
          <p:cNvPr id="217" name="Google Shape;217;p34"/>
          <p:cNvSpPr/>
          <p:nvPr/>
        </p:nvSpPr>
        <p:spPr>
          <a:xfrm>
            <a:off x="7584535" y="3434760"/>
            <a:ext cx="261300" cy="224100"/>
          </a:xfrm>
          <a:prstGeom prst="upArrow">
            <a:avLst>
              <a:gd fmla="val 50000" name="adj1"/>
              <a:gd fmla="val 50000" name="adj2"/>
            </a:avLst>
          </a:prstGeom>
          <a:solidFill>
            <a:srgbClr val="0070C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Gill Sans"/>
              <a:ea typeface="Gill Sans"/>
              <a:cs typeface="Gill Sans"/>
              <a:sym typeface="Gill Sans"/>
            </a:endParaRPr>
          </a:p>
        </p:txBody>
      </p:sp>
      <p:sp>
        <p:nvSpPr>
          <p:cNvPr id="218" name="Google Shape;218;p34"/>
          <p:cNvSpPr/>
          <p:nvPr/>
        </p:nvSpPr>
        <p:spPr>
          <a:xfrm>
            <a:off x="7584535" y="2663753"/>
            <a:ext cx="261300" cy="224100"/>
          </a:xfrm>
          <a:prstGeom prst="upArrow">
            <a:avLst>
              <a:gd fmla="val 50000" name="adj1"/>
              <a:gd fmla="val 50000" name="adj2"/>
            </a:avLst>
          </a:prstGeom>
          <a:solidFill>
            <a:srgbClr val="0070C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Gill Sans"/>
              <a:ea typeface="Gill Sans"/>
              <a:cs typeface="Gill Sans"/>
              <a:sym typeface="Gill Sans"/>
            </a:endParaRPr>
          </a:p>
        </p:txBody>
      </p:sp>
      <p:sp>
        <p:nvSpPr>
          <p:cNvPr id="219" name="Google Shape;219;p34"/>
          <p:cNvSpPr/>
          <p:nvPr/>
        </p:nvSpPr>
        <p:spPr>
          <a:xfrm rot="5400000">
            <a:off x="6671551" y="4598366"/>
            <a:ext cx="258000" cy="226500"/>
          </a:xfrm>
          <a:prstGeom prst="upArrow">
            <a:avLst>
              <a:gd fmla="val 50000" name="adj1"/>
              <a:gd fmla="val 50000" name="adj2"/>
            </a:avLst>
          </a:prstGeom>
          <a:solidFill>
            <a:srgbClr val="0070C0"/>
          </a:solidFill>
          <a:ln cap="flat" cmpd="sng" w="1905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67" u="none" cap="none" strike="noStrike">
              <a:solidFill>
                <a:srgbClr val="FFFFFF"/>
              </a:solidFill>
              <a:latin typeface="Gill Sans"/>
              <a:ea typeface="Gill Sans"/>
              <a:cs typeface="Gill Sans"/>
              <a:sym typeface="Gill Sans"/>
            </a:endParaRPr>
          </a:p>
        </p:txBody>
      </p:sp>
      <p:sp>
        <p:nvSpPr>
          <p:cNvPr id="220" name="Google Shape;220;p34"/>
          <p:cNvSpPr txBox="1"/>
          <p:nvPr/>
        </p:nvSpPr>
        <p:spPr>
          <a:xfrm>
            <a:off x="316899" y="235075"/>
            <a:ext cx="3430500" cy="638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2"/>
              </a:buClr>
              <a:buSzPts val="3200"/>
              <a:buFont typeface="Century Gothic"/>
              <a:buNone/>
            </a:pPr>
            <a:r>
              <a:rPr lang="it" sz="3200">
                <a:solidFill>
                  <a:schemeClr val="dk2"/>
                </a:solidFill>
                <a:latin typeface="Century Gothic"/>
                <a:ea typeface="Century Gothic"/>
                <a:cs typeface="Century Gothic"/>
                <a:sym typeface="Century Gothic"/>
              </a:rPr>
              <a:t>Data-driven AI</a:t>
            </a:r>
            <a:endParaRPr sz="3200">
              <a:solidFill>
                <a:schemeClr val="dk2"/>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484582" y="339539"/>
            <a:ext cx="7364700" cy="6828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800"/>
              <a:buFont typeface="Arial"/>
              <a:buNone/>
            </a:pPr>
            <a:r>
              <a:rPr lang="it"/>
              <a:t>Identify Overfitting and Underfitting</a:t>
            </a:r>
            <a:endParaRPr/>
          </a:p>
          <a:p>
            <a:pPr indent="0" lvl="0" marL="0" rtl="0" algn="l">
              <a:lnSpc>
                <a:spcPct val="100000"/>
              </a:lnSpc>
              <a:spcBef>
                <a:spcPts val="0"/>
              </a:spcBef>
              <a:spcAft>
                <a:spcPts val="0"/>
              </a:spcAft>
              <a:buClr>
                <a:schemeClr val="dk1"/>
              </a:buClr>
              <a:buSzPts val="800"/>
              <a:buFont typeface="Arial"/>
              <a:buNone/>
            </a:pPr>
            <a:r>
              <a:t/>
            </a:r>
            <a:endParaRPr/>
          </a:p>
          <a:p>
            <a:pPr indent="0" lvl="0" marL="0" rtl="0" algn="l">
              <a:lnSpc>
                <a:spcPct val="100000"/>
              </a:lnSpc>
              <a:spcBef>
                <a:spcPts val="0"/>
              </a:spcBef>
              <a:spcAft>
                <a:spcPts val="0"/>
              </a:spcAft>
              <a:buClr>
                <a:schemeClr val="dk2"/>
              </a:buClr>
              <a:buSzPts val="3200"/>
              <a:buFont typeface="Century Gothic"/>
              <a:buNone/>
            </a:pPr>
            <a:r>
              <a:t/>
            </a:r>
            <a:endParaRPr/>
          </a:p>
        </p:txBody>
      </p:sp>
      <p:sp>
        <p:nvSpPr>
          <p:cNvPr id="375" name="Google Shape;375;p52"/>
          <p:cNvSpPr txBox="1"/>
          <p:nvPr/>
        </p:nvSpPr>
        <p:spPr>
          <a:xfrm>
            <a:off x="484582" y="1109930"/>
            <a:ext cx="78696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500"/>
              <a:buFont typeface="Arial"/>
              <a:buNone/>
            </a:pPr>
            <a:r>
              <a:rPr b="0" i="0" lang="it" sz="1500" u="none" cap="none" strike="noStrike">
                <a:solidFill>
                  <a:srgbClr val="000000"/>
                </a:solidFill>
                <a:latin typeface="Century Gothic"/>
                <a:ea typeface="Century Gothic"/>
                <a:cs typeface="Century Gothic"/>
                <a:sym typeface="Century Gothic"/>
              </a:rPr>
              <a:t>Observe the performance of a model </a:t>
            </a:r>
            <a:r>
              <a:rPr b="1" i="0" lang="it" sz="1500" u="none" cap="none" strike="noStrike">
                <a:solidFill>
                  <a:srgbClr val="000000"/>
                </a:solidFill>
                <a:latin typeface="Century Gothic"/>
                <a:ea typeface="Century Gothic"/>
                <a:cs typeface="Century Gothic"/>
                <a:sym typeface="Century Gothic"/>
              </a:rPr>
              <a:t>during training</a:t>
            </a:r>
            <a:r>
              <a:rPr b="0" i="0" lang="it" sz="1500" u="none" cap="none" strike="noStrike">
                <a:solidFill>
                  <a:srgbClr val="000000"/>
                </a:solidFill>
                <a:latin typeface="Century Gothic"/>
                <a:ea typeface="Century Gothic"/>
                <a:cs typeface="Century Gothic"/>
                <a:sym typeface="Century Gothic"/>
              </a:rPr>
              <a:t>: compute the error rate for each epoch on the training set and a validation set.</a:t>
            </a:r>
            <a:endParaRPr b="0" i="0" sz="15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500"/>
              <a:buFont typeface="Arial"/>
              <a:buNone/>
            </a:pPr>
            <a:r>
              <a:rPr b="0" i="0" lang="it" sz="1500" u="none" cap="none" strike="noStrike">
                <a:solidFill>
                  <a:srgbClr val="000000"/>
                </a:solidFill>
                <a:latin typeface="Century Gothic"/>
                <a:ea typeface="Century Gothic"/>
                <a:cs typeface="Century Gothic"/>
                <a:sym typeface="Century Gothic"/>
              </a:rPr>
              <a:t>Over time, as the algorithm learns properly, the error of the model on the training data and validation data will go down.</a:t>
            </a:r>
            <a:endParaRPr b="0" i="0" sz="1500" u="none" cap="none" strike="noStrike">
              <a:solidFill>
                <a:srgbClr val="000000"/>
              </a:solidFill>
              <a:latin typeface="Century Gothic"/>
              <a:ea typeface="Century Gothic"/>
              <a:cs typeface="Century Gothic"/>
              <a:sym typeface="Century Gothic"/>
            </a:endParaRPr>
          </a:p>
        </p:txBody>
      </p:sp>
      <p:pic>
        <p:nvPicPr>
          <p:cNvPr id="376" name="Google Shape;376;p52"/>
          <p:cNvPicPr preferRelativeResize="0"/>
          <p:nvPr/>
        </p:nvPicPr>
        <p:blipFill rotWithShape="1">
          <a:blip r:embed="rId3">
            <a:alphaModFix/>
          </a:blip>
          <a:srcRect b="0" l="0" r="0" t="0"/>
          <a:stretch/>
        </p:blipFill>
        <p:spPr>
          <a:xfrm>
            <a:off x="135169" y="2432774"/>
            <a:ext cx="4648894" cy="2359012"/>
          </a:xfrm>
          <a:prstGeom prst="rect">
            <a:avLst/>
          </a:prstGeom>
          <a:noFill/>
          <a:ln>
            <a:noFill/>
          </a:ln>
        </p:spPr>
      </p:pic>
      <p:pic>
        <p:nvPicPr>
          <p:cNvPr id="377" name="Google Shape;377;p52"/>
          <p:cNvPicPr preferRelativeResize="0"/>
          <p:nvPr/>
        </p:nvPicPr>
        <p:blipFill rotWithShape="1">
          <a:blip r:embed="rId4">
            <a:alphaModFix/>
          </a:blip>
          <a:srcRect b="3660" l="0" r="0" t="0"/>
          <a:stretch/>
        </p:blipFill>
        <p:spPr>
          <a:xfrm>
            <a:off x="4784063" y="2432775"/>
            <a:ext cx="4224776" cy="2359013"/>
          </a:xfrm>
          <a:prstGeom prst="rect">
            <a:avLst/>
          </a:prstGeom>
          <a:noFill/>
          <a:ln>
            <a:noFill/>
          </a:ln>
        </p:spPr>
      </p:pic>
      <p:sp>
        <p:nvSpPr>
          <p:cNvPr id="378" name="Google Shape;378;p52"/>
          <p:cNvSpPr/>
          <p:nvPr/>
        </p:nvSpPr>
        <p:spPr>
          <a:xfrm>
            <a:off x="2515594" y="4295119"/>
            <a:ext cx="694500" cy="428700"/>
          </a:xfrm>
          <a:prstGeom prst="ellipse">
            <a:avLst/>
          </a:prstGeom>
          <a:noFill/>
          <a:ln cap="flat" cmpd="sng" w="38100">
            <a:solidFill>
              <a:srgbClr val="CC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9" name="Google Shape;379;p52"/>
          <p:cNvSpPr txBox="1"/>
          <p:nvPr/>
        </p:nvSpPr>
        <p:spPr>
          <a:xfrm>
            <a:off x="1251881" y="4791788"/>
            <a:ext cx="33108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CC0000"/>
                </a:solidFill>
                <a:latin typeface="Century Gothic"/>
                <a:ea typeface="Century Gothic"/>
                <a:cs typeface="Century Gothic"/>
                <a:sym typeface="Century Gothic"/>
              </a:rPr>
              <a:t>much worse w.r.t. training set</a:t>
            </a:r>
            <a:endParaRPr b="1" i="0" sz="900" u="none" cap="none" strike="noStrike">
              <a:solidFill>
                <a:srgbClr val="CC0000"/>
              </a:solidFill>
              <a:latin typeface="Arial"/>
              <a:ea typeface="Arial"/>
              <a:cs typeface="Arial"/>
              <a:sym typeface="Arial"/>
            </a:endParaRPr>
          </a:p>
        </p:txBody>
      </p:sp>
      <p:sp>
        <p:nvSpPr>
          <p:cNvPr id="380" name="Google Shape;380;p52"/>
          <p:cNvSpPr txBox="1"/>
          <p:nvPr/>
        </p:nvSpPr>
        <p:spPr>
          <a:xfrm>
            <a:off x="5306063" y="4791788"/>
            <a:ext cx="3624000" cy="569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400"/>
              <a:buFont typeface="Arial"/>
              <a:buNone/>
            </a:pPr>
            <a:r>
              <a:rPr b="1" i="0" lang="it" sz="1400" u="none" cap="none" strike="noStrike">
                <a:solidFill>
                  <a:srgbClr val="CC0000"/>
                </a:solidFill>
                <a:latin typeface="Century Gothic"/>
                <a:ea typeface="Century Gothic"/>
                <a:cs typeface="Century Gothic"/>
                <a:sym typeface="Century Gothic"/>
              </a:rPr>
              <a:t>very bad performance on both data sets</a:t>
            </a:r>
            <a:endParaRPr b="0" i="0" sz="1100" u="none" cap="none" strike="noStrike">
              <a:solidFill>
                <a:srgbClr val="000000"/>
              </a:solidFill>
              <a:latin typeface="Arial"/>
              <a:ea typeface="Arial"/>
              <a:cs typeface="Arial"/>
              <a:sym typeface="Arial"/>
            </a:endParaRPr>
          </a:p>
        </p:txBody>
      </p:sp>
      <p:sp>
        <p:nvSpPr>
          <p:cNvPr id="381" name="Google Shape;381;p52"/>
          <p:cNvSpPr/>
          <p:nvPr/>
        </p:nvSpPr>
        <p:spPr>
          <a:xfrm>
            <a:off x="7004831" y="4232063"/>
            <a:ext cx="694500" cy="428700"/>
          </a:xfrm>
          <a:prstGeom prst="ellipse">
            <a:avLst/>
          </a:prstGeom>
          <a:noFill/>
          <a:ln cap="flat" cmpd="sng" w="38100">
            <a:solidFill>
              <a:srgbClr val="CC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2" name="Google Shape;382;p52"/>
          <p:cNvSpPr/>
          <p:nvPr/>
        </p:nvSpPr>
        <p:spPr>
          <a:xfrm>
            <a:off x="7004831" y="3803438"/>
            <a:ext cx="694500" cy="428700"/>
          </a:xfrm>
          <a:prstGeom prst="ellipse">
            <a:avLst/>
          </a:prstGeom>
          <a:noFill/>
          <a:ln cap="flat" cmpd="sng" w="38100">
            <a:solidFill>
              <a:srgbClr val="CC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Classification</a:t>
            </a:r>
            <a:endParaRPr/>
          </a:p>
        </p:txBody>
      </p:sp>
      <p:sp>
        <p:nvSpPr>
          <p:cNvPr id="388" name="Google Shape;388;p53"/>
          <p:cNvSpPr txBox="1"/>
          <p:nvPr>
            <p:ph idx="1" type="body"/>
          </p:nvPr>
        </p:nvSpPr>
        <p:spPr>
          <a:xfrm>
            <a:off x="571500" y="948950"/>
            <a:ext cx="7699800" cy="41946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it">
                <a:solidFill>
                  <a:srgbClr val="000000"/>
                </a:solidFill>
              </a:rPr>
              <a:t>Classification is the task of learning a target function f that maps attribute set x to one of the predefined class labels y</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rPr lang="it">
                <a:solidFill>
                  <a:srgbClr val="000000"/>
                </a:solidFill>
              </a:rPr>
              <a:t>Classification process:</a:t>
            </a:r>
            <a:endParaRPr>
              <a:solidFill>
                <a:srgbClr val="000000"/>
              </a:solidFill>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298450" lvl="0" marL="457200" rtl="0" algn="l">
              <a:spcBef>
                <a:spcPts val="0"/>
              </a:spcBef>
              <a:spcAft>
                <a:spcPts val="0"/>
              </a:spcAft>
              <a:buClr>
                <a:srgbClr val="000000"/>
              </a:buClr>
              <a:buSzPts val="1100"/>
              <a:buChar char="●"/>
            </a:pPr>
            <a:r>
              <a:rPr lang="it">
                <a:solidFill>
                  <a:srgbClr val="000000"/>
                </a:solidFill>
              </a:rPr>
              <a:t>Find examples for which you know the class (training set)</a:t>
            </a:r>
            <a:endParaRPr>
              <a:solidFill>
                <a:srgbClr val="000000"/>
              </a:solidFill>
            </a:endParaRPr>
          </a:p>
          <a:p>
            <a:pPr indent="-298450" lvl="0" marL="457200" rtl="0" algn="l">
              <a:spcBef>
                <a:spcPts val="0"/>
              </a:spcBef>
              <a:spcAft>
                <a:spcPts val="0"/>
              </a:spcAft>
              <a:buClr>
                <a:srgbClr val="000000"/>
              </a:buClr>
              <a:buSzPts val="1100"/>
              <a:buChar char="●"/>
            </a:pPr>
            <a:r>
              <a:rPr lang="it">
                <a:solidFill>
                  <a:srgbClr val="000000"/>
                </a:solidFill>
              </a:rPr>
              <a:t>Find a set of features that discriminate between the examples within the class and outside the class</a:t>
            </a:r>
            <a:endParaRPr>
              <a:solidFill>
                <a:srgbClr val="000000"/>
              </a:solidFill>
            </a:endParaRPr>
          </a:p>
          <a:p>
            <a:pPr indent="-298450" lvl="0" marL="457200" rtl="0" algn="l">
              <a:spcBef>
                <a:spcPts val="0"/>
              </a:spcBef>
              <a:spcAft>
                <a:spcPts val="0"/>
              </a:spcAft>
              <a:buClr>
                <a:srgbClr val="000000"/>
              </a:buClr>
              <a:buSzPts val="1100"/>
              <a:buChar char="●"/>
            </a:pPr>
            <a:r>
              <a:rPr lang="it">
                <a:solidFill>
                  <a:srgbClr val="000000"/>
                </a:solidFill>
              </a:rPr>
              <a:t>Create a model that given the features decides the class</a:t>
            </a:r>
            <a:endParaRPr>
              <a:solidFill>
                <a:srgbClr val="000000"/>
              </a:solidFill>
            </a:endParaRPr>
          </a:p>
          <a:p>
            <a:pPr indent="-298450" lvl="0" marL="457200" rtl="0" algn="l">
              <a:spcBef>
                <a:spcPts val="0"/>
              </a:spcBef>
              <a:spcAft>
                <a:spcPts val="0"/>
              </a:spcAft>
              <a:buClr>
                <a:srgbClr val="000000"/>
              </a:buClr>
              <a:buSzPts val="1100"/>
              <a:buChar char="●"/>
            </a:pPr>
            <a:r>
              <a:rPr lang="it">
                <a:solidFill>
                  <a:srgbClr val="000000"/>
                </a:solidFill>
              </a:rPr>
              <a:t>Apply the model to new examples</a:t>
            </a:r>
            <a:endParaRPr>
              <a:solidFill>
                <a:srgbClr val="000000"/>
              </a:solidFill>
            </a:endParaRPr>
          </a:p>
          <a:p>
            <a:pPr indent="0" lvl="0" marL="457200" marR="0" rtl="0" algn="l">
              <a:lnSpc>
                <a:spcPct val="100000"/>
              </a:lnSpc>
              <a:spcBef>
                <a:spcPts val="0"/>
              </a:spcBef>
              <a:spcAft>
                <a:spcPts val="0"/>
              </a:spcAft>
              <a:buNone/>
            </a:pPr>
            <a:r>
              <a:t/>
            </a:r>
            <a:endParaRPr>
              <a:solidFill>
                <a:srgbClr val="000000"/>
              </a:solidFill>
            </a:endParaRPr>
          </a:p>
          <a:p>
            <a:pPr indent="0" lvl="0" marL="0" rtl="0" algn="l">
              <a:lnSpc>
                <a:spcPct val="90000"/>
              </a:lnSpc>
              <a:spcBef>
                <a:spcPts val="800"/>
              </a:spcBef>
              <a:spcAft>
                <a:spcPts val="0"/>
              </a:spcAft>
              <a:buNone/>
            </a:pPr>
            <a:r>
              <a:t/>
            </a:r>
            <a:endParaRPr b="1" sz="800"/>
          </a:p>
        </p:txBody>
      </p:sp>
      <p:pic>
        <p:nvPicPr>
          <p:cNvPr id="389" name="Google Shape;389;p53"/>
          <p:cNvPicPr preferRelativeResize="0"/>
          <p:nvPr/>
        </p:nvPicPr>
        <p:blipFill>
          <a:blip r:embed="rId3">
            <a:alphaModFix/>
          </a:blip>
          <a:stretch>
            <a:fillRect/>
          </a:stretch>
        </p:blipFill>
        <p:spPr>
          <a:xfrm>
            <a:off x="1150300" y="3374173"/>
            <a:ext cx="6843400" cy="176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4"/>
          <p:cNvSpPr txBox="1"/>
          <p:nvPr>
            <p:ph type="title"/>
          </p:nvPr>
        </p:nvSpPr>
        <p:spPr>
          <a:xfrm>
            <a:off x="571500" y="229350"/>
            <a:ext cx="67785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Decision Tree</a:t>
            </a:r>
            <a:endParaRPr/>
          </a:p>
        </p:txBody>
      </p:sp>
      <p:sp>
        <p:nvSpPr>
          <p:cNvPr id="395" name="Google Shape;395;p54"/>
          <p:cNvSpPr txBox="1"/>
          <p:nvPr>
            <p:ph idx="1" type="body"/>
          </p:nvPr>
        </p:nvSpPr>
        <p:spPr>
          <a:xfrm>
            <a:off x="571500" y="948950"/>
            <a:ext cx="4686900" cy="476400"/>
          </a:xfrm>
          <a:prstGeom prst="rect">
            <a:avLst/>
          </a:prstGeom>
          <a:noFill/>
          <a:ln>
            <a:noFill/>
          </a:ln>
        </p:spPr>
        <p:txBody>
          <a:bodyPr anchorCtr="0" anchor="t" bIns="34275" lIns="68575" spcFirstLastPara="1" rIns="68575" wrap="square" tIns="34275">
            <a:noAutofit/>
          </a:bodyPr>
          <a:lstStyle/>
          <a:p>
            <a:pPr indent="-298450" lvl="0" marL="457200" rtl="0" algn="l">
              <a:lnSpc>
                <a:spcPct val="90000"/>
              </a:lnSpc>
              <a:spcBef>
                <a:spcPts val="800"/>
              </a:spcBef>
              <a:spcAft>
                <a:spcPts val="0"/>
              </a:spcAft>
              <a:buClr>
                <a:srgbClr val="000000"/>
              </a:buClr>
              <a:buSzPts val="1100"/>
              <a:buChar char="●"/>
            </a:pPr>
            <a:r>
              <a:rPr lang="it">
                <a:solidFill>
                  <a:srgbClr val="000000"/>
                </a:solidFill>
              </a:rPr>
              <a:t>A flow-chart-like tree structure</a:t>
            </a:r>
            <a:endParaRPr>
              <a:solidFill>
                <a:srgbClr val="000000"/>
              </a:solidFill>
            </a:endParaRPr>
          </a:p>
          <a:p>
            <a:pPr indent="-298450" lvl="0" marL="457200" rtl="0" algn="l">
              <a:lnSpc>
                <a:spcPct val="90000"/>
              </a:lnSpc>
              <a:spcBef>
                <a:spcPts val="0"/>
              </a:spcBef>
              <a:spcAft>
                <a:spcPts val="0"/>
              </a:spcAft>
              <a:buClr>
                <a:srgbClr val="000000"/>
              </a:buClr>
              <a:buSzPts val="1100"/>
              <a:buChar char="●"/>
            </a:pPr>
            <a:r>
              <a:rPr lang="it">
                <a:solidFill>
                  <a:srgbClr val="000000"/>
                </a:solidFill>
              </a:rPr>
              <a:t>Internal node denotes a test on an attribute</a:t>
            </a:r>
            <a:endParaRPr>
              <a:solidFill>
                <a:srgbClr val="000000"/>
              </a:solidFill>
            </a:endParaRPr>
          </a:p>
          <a:p>
            <a:pPr indent="0" lvl="0" marL="0" rtl="0" algn="l">
              <a:lnSpc>
                <a:spcPct val="90000"/>
              </a:lnSpc>
              <a:spcBef>
                <a:spcPts val="800"/>
              </a:spcBef>
              <a:spcAft>
                <a:spcPts val="0"/>
              </a:spcAft>
              <a:buNone/>
            </a:pPr>
            <a:r>
              <a:t/>
            </a:r>
            <a:endParaRPr>
              <a:solidFill>
                <a:srgbClr val="000000"/>
              </a:solidFill>
            </a:endParaRPr>
          </a:p>
          <a:p>
            <a:pPr indent="0" lvl="0" marL="0" rtl="0" algn="l">
              <a:lnSpc>
                <a:spcPct val="90000"/>
              </a:lnSpc>
              <a:spcBef>
                <a:spcPts val="800"/>
              </a:spcBef>
              <a:spcAft>
                <a:spcPts val="0"/>
              </a:spcAft>
              <a:buClr>
                <a:schemeClr val="dk1"/>
              </a:buClr>
              <a:buSzPts val="1100"/>
              <a:buFont typeface="Arial"/>
              <a:buNone/>
            </a:pPr>
            <a:r>
              <a:t/>
            </a:r>
            <a:endParaRPr>
              <a:solidFill>
                <a:srgbClr val="000000"/>
              </a:solidFill>
            </a:endParaRPr>
          </a:p>
          <a:p>
            <a:pPr indent="0" lvl="0" marL="0" rtl="0" algn="l">
              <a:lnSpc>
                <a:spcPct val="90000"/>
              </a:lnSpc>
              <a:spcBef>
                <a:spcPts val="800"/>
              </a:spcBef>
              <a:spcAft>
                <a:spcPts val="0"/>
              </a:spcAft>
              <a:buNone/>
            </a:pPr>
            <a:r>
              <a:t/>
            </a:r>
            <a:endParaRPr>
              <a:solidFill>
                <a:srgbClr val="000000"/>
              </a:solidFill>
            </a:endParaRPr>
          </a:p>
        </p:txBody>
      </p:sp>
      <p:sp>
        <p:nvSpPr>
          <p:cNvPr id="396" name="Google Shape;396;p54"/>
          <p:cNvSpPr txBox="1"/>
          <p:nvPr/>
        </p:nvSpPr>
        <p:spPr>
          <a:xfrm>
            <a:off x="6628250" y="2240525"/>
            <a:ext cx="2418600" cy="1736100"/>
          </a:xfrm>
          <a:prstGeom prst="rect">
            <a:avLst/>
          </a:prstGeom>
          <a:noFill/>
          <a:ln>
            <a:noFill/>
          </a:ln>
        </p:spPr>
        <p:txBody>
          <a:bodyPr anchorCtr="0" anchor="t" bIns="91425" lIns="91425" spcFirstLastPara="1" rIns="91425" wrap="square" tIns="91425">
            <a:spAutoFit/>
          </a:bodyPr>
          <a:lstStyle/>
          <a:p>
            <a:pPr indent="-304800" lvl="0" marL="457200" rtl="0" algn="just">
              <a:lnSpc>
                <a:spcPct val="90000"/>
              </a:lnSpc>
              <a:spcBef>
                <a:spcPts val="800"/>
              </a:spcBef>
              <a:spcAft>
                <a:spcPts val="0"/>
              </a:spcAft>
              <a:buClr>
                <a:schemeClr val="dk1"/>
              </a:buClr>
              <a:buSzPts val="1200"/>
              <a:buFont typeface="Noto Sans"/>
              <a:buChar char="●"/>
            </a:pPr>
            <a:r>
              <a:rPr lang="it" sz="1600">
                <a:solidFill>
                  <a:schemeClr val="dk1"/>
                </a:solidFill>
                <a:latin typeface="Century Gothic"/>
                <a:ea typeface="Century Gothic"/>
                <a:cs typeface="Century Gothic"/>
                <a:sym typeface="Century Gothic"/>
              </a:rPr>
              <a:t>Branch represents an outcome of the test</a:t>
            </a:r>
            <a:endParaRPr sz="1600">
              <a:solidFill>
                <a:schemeClr val="dk1"/>
              </a:solidFill>
              <a:latin typeface="Century Gothic"/>
              <a:ea typeface="Century Gothic"/>
              <a:cs typeface="Century Gothic"/>
              <a:sym typeface="Century Gothic"/>
            </a:endParaRPr>
          </a:p>
          <a:p>
            <a:pPr indent="-304800" lvl="0" marL="457200" rtl="0" algn="just">
              <a:lnSpc>
                <a:spcPct val="90000"/>
              </a:lnSpc>
              <a:spcBef>
                <a:spcPts val="0"/>
              </a:spcBef>
              <a:spcAft>
                <a:spcPts val="0"/>
              </a:spcAft>
              <a:buClr>
                <a:schemeClr val="dk1"/>
              </a:buClr>
              <a:buSzPts val="1200"/>
              <a:buFont typeface="Noto Sans"/>
              <a:buChar char="●"/>
            </a:pPr>
            <a:r>
              <a:rPr lang="it" sz="1600">
                <a:solidFill>
                  <a:schemeClr val="dk1"/>
                </a:solidFill>
                <a:latin typeface="Century Gothic"/>
                <a:ea typeface="Century Gothic"/>
                <a:cs typeface="Century Gothic"/>
                <a:sym typeface="Century Gothic"/>
              </a:rPr>
              <a:t>Leaf nodes represent class labels or class distribution</a:t>
            </a:r>
            <a:endParaRPr sz="1600">
              <a:solidFill>
                <a:schemeClr val="dk1"/>
              </a:solidFill>
              <a:latin typeface="Century Gothic"/>
              <a:ea typeface="Century Gothic"/>
              <a:cs typeface="Century Gothic"/>
              <a:sym typeface="Century Gothic"/>
            </a:endParaRPr>
          </a:p>
        </p:txBody>
      </p:sp>
      <p:pic>
        <p:nvPicPr>
          <p:cNvPr id="397" name="Google Shape;397;p54"/>
          <p:cNvPicPr preferRelativeResize="0"/>
          <p:nvPr/>
        </p:nvPicPr>
        <p:blipFill>
          <a:blip r:embed="rId3">
            <a:alphaModFix/>
          </a:blip>
          <a:stretch>
            <a:fillRect/>
          </a:stretch>
        </p:blipFill>
        <p:spPr>
          <a:xfrm>
            <a:off x="345050" y="1489150"/>
            <a:ext cx="6191042" cy="3654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571500" y="229350"/>
            <a:ext cx="67785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Decision Tree</a:t>
            </a:r>
            <a:endParaRPr/>
          </a:p>
        </p:txBody>
      </p:sp>
      <p:pic>
        <p:nvPicPr>
          <p:cNvPr id="403" name="Google Shape;403;p55"/>
          <p:cNvPicPr preferRelativeResize="0"/>
          <p:nvPr/>
        </p:nvPicPr>
        <p:blipFill>
          <a:blip r:embed="rId3">
            <a:alphaModFix/>
          </a:blip>
          <a:stretch>
            <a:fillRect/>
          </a:stretch>
        </p:blipFill>
        <p:spPr>
          <a:xfrm>
            <a:off x="1182750" y="1026850"/>
            <a:ext cx="6778499" cy="3776738"/>
          </a:xfrm>
          <a:prstGeom prst="rect">
            <a:avLst/>
          </a:prstGeom>
          <a:noFill/>
          <a:ln>
            <a:noFill/>
          </a:ln>
        </p:spPr>
      </p:pic>
      <p:sp>
        <p:nvSpPr>
          <p:cNvPr id="404" name="Google Shape;404;p55"/>
          <p:cNvSpPr txBox="1"/>
          <p:nvPr/>
        </p:nvSpPr>
        <p:spPr>
          <a:xfrm>
            <a:off x="5012225" y="4102750"/>
            <a:ext cx="3670800" cy="6279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800"/>
              </a:spcBef>
              <a:spcAft>
                <a:spcPts val="0"/>
              </a:spcAft>
              <a:buNone/>
            </a:pPr>
            <a:r>
              <a:rPr lang="it" sz="1600">
                <a:solidFill>
                  <a:schemeClr val="accent1"/>
                </a:solidFill>
                <a:latin typeface="Century Gothic"/>
                <a:ea typeface="Century Gothic"/>
                <a:cs typeface="Century Gothic"/>
                <a:sym typeface="Century Gothic"/>
              </a:rPr>
              <a:t>There could be more than one tree that fits the same data!</a:t>
            </a:r>
            <a:endParaRPr sz="1600">
              <a:solidFill>
                <a:schemeClr val="accent1"/>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10" name="Google Shape;410;p56"/>
          <p:cNvPicPr preferRelativeResize="0"/>
          <p:nvPr/>
        </p:nvPicPr>
        <p:blipFill>
          <a:blip r:embed="rId3">
            <a:alphaModFix/>
          </a:blip>
          <a:stretch>
            <a:fillRect/>
          </a:stretch>
        </p:blipFill>
        <p:spPr>
          <a:xfrm>
            <a:off x="1308750" y="1048250"/>
            <a:ext cx="6526497" cy="39535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16" name="Google Shape;416;p57"/>
          <p:cNvPicPr preferRelativeResize="0"/>
          <p:nvPr/>
        </p:nvPicPr>
        <p:blipFill>
          <a:blip r:embed="rId3">
            <a:alphaModFix/>
          </a:blip>
          <a:stretch>
            <a:fillRect/>
          </a:stretch>
        </p:blipFill>
        <p:spPr>
          <a:xfrm>
            <a:off x="1308750" y="994750"/>
            <a:ext cx="6526497" cy="3953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22" name="Google Shape;422;p58"/>
          <p:cNvPicPr preferRelativeResize="0"/>
          <p:nvPr/>
        </p:nvPicPr>
        <p:blipFill>
          <a:blip r:embed="rId3">
            <a:alphaModFix/>
          </a:blip>
          <a:stretch>
            <a:fillRect/>
          </a:stretch>
        </p:blipFill>
        <p:spPr>
          <a:xfrm>
            <a:off x="1308750" y="1026850"/>
            <a:ext cx="6526497" cy="3953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28" name="Google Shape;428;p59"/>
          <p:cNvPicPr preferRelativeResize="0"/>
          <p:nvPr/>
        </p:nvPicPr>
        <p:blipFill>
          <a:blip r:embed="rId3">
            <a:alphaModFix/>
          </a:blip>
          <a:stretch>
            <a:fillRect/>
          </a:stretch>
        </p:blipFill>
        <p:spPr>
          <a:xfrm>
            <a:off x="1308750" y="1016150"/>
            <a:ext cx="6526497" cy="3953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34" name="Google Shape;434;p60"/>
          <p:cNvPicPr preferRelativeResize="0"/>
          <p:nvPr/>
        </p:nvPicPr>
        <p:blipFill>
          <a:blip r:embed="rId3">
            <a:alphaModFix/>
          </a:blip>
          <a:stretch>
            <a:fillRect/>
          </a:stretch>
        </p:blipFill>
        <p:spPr>
          <a:xfrm>
            <a:off x="1308750" y="1058950"/>
            <a:ext cx="6526497" cy="39535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Decision Tree: apply model on test set</a:t>
            </a:r>
            <a:endParaRPr/>
          </a:p>
        </p:txBody>
      </p:sp>
      <p:pic>
        <p:nvPicPr>
          <p:cNvPr id="440" name="Google Shape;440;p61"/>
          <p:cNvPicPr preferRelativeResize="0"/>
          <p:nvPr/>
        </p:nvPicPr>
        <p:blipFill>
          <a:blip r:embed="rId3">
            <a:alphaModFix/>
          </a:blip>
          <a:stretch>
            <a:fillRect/>
          </a:stretch>
        </p:blipFill>
        <p:spPr>
          <a:xfrm>
            <a:off x="1141400" y="1016150"/>
            <a:ext cx="6861189" cy="3953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Computer Vision</a:t>
            </a:r>
            <a:endParaRPr/>
          </a:p>
        </p:txBody>
      </p:sp>
      <p:sp>
        <p:nvSpPr>
          <p:cNvPr id="226" name="Google Shape;226;p35"/>
          <p:cNvSpPr txBox="1"/>
          <p:nvPr>
            <p:ph idx="1" type="body"/>
          </p:nvPr>
        </p:nvSpPr>
        <p:spPr>
          <a:xfrm>
            <a:off x="571500" y="948956"/>
            <a:ext cx="8087700" cy="3623100"/>
          </a:xfrm>
          <a:prstGeom prst="rect">
            <a:avLst/>
          </a:prstGeom>
          <a:noFill/>
          <a:ln>
            <a:noFill/>
          </a:ln>
        </p:spPr>
        <p:txBody>
          <a:bodyPr anchorCtr="0" anchor="t" bIns="34275" lIns="68575" spcFirstLastPara="1" rIns="68575" wrap="square" tIns="34275">
            <a:normAutofit/>
          </a:bodyPr>
          <a:lstStyle/>
          <a:p>
            <a:pPr indent="0" lvl="0" marL="0" rtl="0" algn="just">
              <a:lnSpc>
                <a:spcPct val="100000"/>
              </a:lnSpc>
              <a:spcBef>
                <a:spcPts val="0"/>
              </a:spcBef>
              <a:spcAft>
                <a:spcPts val="0"/>
              </a:spcAft>
              <a:buSzPts val="1200"/>
              <a:buNone/>
            </a:pPr>
            <a:r>
              <a:rPr lang="it"/>
              <a:t>In computer vision the main tasks are focus on making computers understand digital images as well as visual data from the real world by extracting, processing, and analyzing information from such inputs to make decisions.</a:t>
            </a:r>
            <a:endParaRPr/>
          </a:p>
          <a:p>
            <a:pPr indent="0" lvl="0" marL="0" rtl="0" algn="l">
              <a:lnSpc>
                <a:spcPct val="100000"/>
              </a:lnSpc>
              <a:spcBef>
                <a:spcPts val="800"/>
              </a:spcBef>
              <a:spcAft>
                <a:spcPts val="0"/>
              </a:spcAft>
              <a:buSzPts val="1200"/>
              <a:buNone/>
            </a:pPr>
            <a:r>
              <a:t/>
            </a:r>
            <a:endParaRPr/>
          </a:p>
        </p:txBody>
      </p:sp>
      <p:pic>
        <p:nvPicPr>
          <p:cNvPr id="227" name="Google Shape;227;p35"/>
          <p:cNvPicPr preferRelativeResize="0"/>
          <p:nvPr/>
        </p:nvPicPr>
        <p:blipFill rotWithShape="1">
          <a:blip r:embed="rId3">
            <a:alphaModFix/>
          </a:blip>
          <a:srcRect b="40357" l="27662" r="0" t="683"/>
          <a:stretch/>
        </p:blipFill>
        <p:spPr>
          <a:xfrm>
            <a:off x="3937229" y="2439329"/>
            <a:ext cx="4867464" cy="2609386"/>
          </a:xfrm>
          <a:prstGeom prst="rect">
            <a:avLst/>
          </a:prstGeom>
          <a:noFill/>
          <a:ln>
            <a:noFill/>
          </a:ln>
        </p:spPr>
      </p:pic>
      <p:pic>
        <p:nvPicPr>
          <p:cNvPr id="228" name="Google Shape;228;p35"/>
          <p:cNvPicPr preferRelativeResize="0"/>
          <p:nvPr/>
        </p:nvPicPr>
        <p:blipFill rotWithShape="1">
          <a:blip r:embed="rId3">
            <a:alphaModFix/>
          </a:blip>
          <a:srcRect b="40357" l="3912" r="73277" t="683"/>
          <a:stretch/>
        </p:blipFill>
        <p:spPr>
          <a:xfrm>
            <a:off x="2402342" y="2439329"/>
            <a:ext cx="1534889" cy="2609386"/>
          </a:xfrm>
          <a:prstGeom prst="rect">
            <a:avLst/>
          </a:prstGeom>
          <a:noFill/>
          <a:ln>
            <a:noFill/>
          </a:ln>
        </p:spPr>
      </p:pic>
      <p:pic>
        <p:nvPicPr>
          <p:cNvPr id="229" name="Google Shape;229;p35"/>
          <p:cNvPicPr preferRelativeResize="0"/>
          <p:nvPr/>
        </p:nvPicPr>
        <p:blipFill rotWithShape="1">
          <a:blip r:embed="rId4">
            <a:alphaModFix/>
          </a:blip>
          <a:srcRect b="24362" l="0" r="74659" t="0"/>
          <a:stretch/>
        </p:blipFill>
        <p:spPr>
          <a:xfrm>
            <a:off x="465365" y="2308452"/>
            <a:ext cx="1936978" cy="2363561"/>
          </a:xfrm>
          <a:prstGeom prst="rect">
            <a:avLst/>
          </a:prstGeom>
          <a:noFill/>
          <a:ln>
            <a:noFill/>
          </a:ln>
        </p:spPr>
      </p:pic>
      <p:pic>
        <p:nvPicPr>
          <p:cNvPr id="230" name="Google Shape;230;p35"/>
          <p:cNvPicPr preferRelativeResize="0"/>
          <p:nvPr/>
        </p:nvPicPr>
        <p:blipFill rotWithShape="1">
          <a:blip r:embed="rId3">
            <a:alphaModFix/>
          </a:blip>
          <a:srcRect b="40355" l="27662" r="48738" t="49841"/>
          <a:stretch/>
        </p:blipFill>
        <p:spPr>
          <a:xfrm>
            <a:off x="738873" y="4614863"/>
            <a:ext cx="1587953" cy="4338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2"/>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Decision Tree Induction</a:t>
            </a:r>
            <a:endParaRPr/>
          </a:p>
        </p:txBody>
      </p:sp>
      <p:sp>
        <p:nvSpPr>
          <p:cNvPr id="446" name="Google Shape;446;p62"/>
          <p:cNvSpPr txBox="1"/>
          <p:nvPr/>
        </p:nvSpPr>
        <p:spPr>
          <a:xfrm>
            <a:off x="645700" y="1162975"/>
            <a:ext cx="7459500" cy="36480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There are different decision tree algorithms:</a:t>
            </a:r>
            <a:endParaRPr sz="1500">
              <a:solidFill>
                <a:schemeClr val="dk1"/>
              </a:solidFill>
              <a:latin typeface="Century Gothic"/>
              <a:ea typeface="Century Gothic"/>
              <a:cs typeface="Century Gothic"/>
              <a:sym typeface="Century Gothic"/>
            </a:endParaRPr>
          </a:p>
          <a:p>
            <a:pPr indent="-323850" lvl="1" marL="9144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ID3</a:t>
            </a:r>
            <a:endParaRPr sz="1500">
              <a:solidFill>
                <a:schemeClr val="dk1"/>
              </a:solidFill>
              <a:latin typeface="Century Gothic"/>
              <a:ea typeface="Century Gothic"/>
              <a:cs typeface="Century Gothic"/>
              <a:sym typeface="Century Gothic"/>
            </a:endParaRPr>
          </a:p>
          <a:p>
            <a:pPr indent="-323850" lvl="1" marL="9144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C4.5 (a successor of ID3)</a:t>
            </a:r>
            <a:endParaRPr sz="1500">
              <a:solidFill>
                <a:schemeClr val="dk1"/>
              </a:solidFill>
              <a:latin typeface="Century Gothic"/>
              <a:ea typeface="Century Gothic"/>
              <a:cs typeface="Century Gothic"/>
              <a:sym typeface="Century Gothic"/>
            </a:endParaRPr>
          </a:p>
          <a:p>
            <a:pPr indent="-323850" lvl="1" marL="9144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CART</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ID3, C4.5 and CART follow a top-down approach, which starts with a training set of tuples and their associated class labels</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training set is recursively partitioned into smaller subsets as the tree is being built</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Attribute Selection Method</a:t>
            </a:r>
            <a:endParaRPr/>
          </a:p>
        </p:txBody>
      </p:sp>
      <p:sp>
        <p:nvSpPr>
          <p:cNvPr id="452" name="Google Shape;452;p63"/>
          <p:cNvSpPr txBox="1"/>
          <p:nvPr/>
        </p:nvSpPr>
        <p:spPr>
          <a:xfrm>
            <a:off x="645700" y="1162975"/>
            <a:ext cx="7459500" cy="41097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Attribute Selection Method is a procedure to select the attribute that ‘best’ discriminates the given tuples according to class</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It use an attribute selection measure</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Popular measures are:</a:t>
            </a:r>
            <a:endParaRPr sz="1500">
              <a:solidFill>
                <a:schemeClr val="dk1"/>
              </a:solidFill>
              <a:latin typeface="Century Gothic"/>
              <a:ea typeface="Century Gothic"/>
              <a:cs typeface="Century Gothic"/>
              <a:sym typeface="Century Gothic"/>
            </a:endParaRPr>
          </a:p>
          <a:p>
            <a:pPr indent="-323850" lvl="1" marL="9144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Information Gain, Gain Ratio and, Gini Index</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attribute selection measure provides a score for each attribute</a:t>
            </a:r>
            <a:endParaRPr sz="1500">
              <a:solidFill>
                <a:schemeClr val="dk1"/>
              </a:solidFill>
              <a:latin typeface="Century Gothic"/>
              <a:ea typeface="Century Gothic"/>
              <a:cs typeface="Century Gothic"/>
              <a:sym typeface="Century Gothic"/>
            </a:endParaRPr>
          </a:p>
          <a:p>
            <a:pPr indent="-323850" lvl="0" marL="457200" rtl="0" algn="l">
              <a:lnSpc>
                <a:spcPct val="2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attribute having the best score for the measure is chosen as the splitting attribute for the given tuples</a:t>
            </a:r>
            <a:endParaRPr sz="1500">
              <a:solidFill>
                <a:schemeClr val="dk1"/>
              </a:solidFill>
              <a:latin typeface="Century Gothic"/>
              <a:ea typeface="Century Gothic"/>
              <a:cs typeface="Century Gothic"/>
              <a:sym typeface="Century Gothic"/>
            </a:endParaRPr>
          </a:p>
          <a:p>
            <a:pPr indent="0" lvl="0" marL="0" rtl="0" algn="l">
              <a:lnSpc>
                <a:spcPct val="200000"/>
              </a:lnSpc>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Information Gain</a:t>
            </a:r>
            <a:endParaRPr/>
          </a:p>
        </p:txBody>
      </p:sp>
      <p:sp>
        <p:nvSpPr>
          <p:cNvPr id="458" name="Google Shape;458;p64"/>
          <p:cNvSpPr txBox="1"/>
          <p:nvPr/>
        </p:nvSpPr>
        <p:spPr>
          <a:xfrm>
            <a:off x="645700" y="885150"/>
            <a:ext cx="7459500" cy="284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it" sz="1500">
                <a:solidFill>
                  <a:schemeClr val="dk1"/>
                </a:solidFill>
                <a:latin typeface="Century Gothic"/>
                <a:ea typeface="Century Gothic"/>
                <a:cs typeface="Century Gothic"/>
                <a:sym typeface="Century Gothic"/>
              </a:rPr>
              <a:t>Let T be a training set and A be an attribute on which we want to partition the tuples in T </a:t>
            </a:r>
            <a:br>
              <a:rPr lang="it" sz="1500">
                <a:solidFill>
                  <a:schemeClr val="dk1"/>
                </a:solidFill>
                <a:latin typeface="Century Gothic"/>
                <a:ea typeface="Century Gothic"/>
                <a:cs typeface="Century Gothic"/>
                <a:sym typeface="Century Gothic"/>
              </a:rPr>
            </a:br>
            <a:endParaRPr sz="1500">
              <a:solidFill>
                <a:schemeClr val="dk1"/>
              </a:solidFill>
              <a:latin typeface="Century Gothic"/>
              <a:ea typeface="Century Gothic"/>
              <a:cs typeface="Century Gothic"/>
              <a:sym typeface="Century Gothic"/>
            </a:endParaRPr>
          </a:p>
          <a:p>
            <a:pPr indent="-323850" lvl="0" marL="457200" rtl="0" algn="l">
              <a:lnSpc>
                <a:spcPct val="1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Information Gain measures the quality of a split</a:t>
            </a:r>
            <a:endParaRPr sz="1500">
              <a:solidFill>
                <a:schemeClr val="dk1"/>
              </a:solidFill>
              <a:latin typeface="Century Gothic"/>
              <a:ea typeface="Century Gothic"/>
              <a:cs typeface="Century Gothic"/>
              <a:sym typeface="Century Gothic"/>
            </a:endParaRPr>
          </a:p>
          <a:p>
            <a:pPr indent="-323850" lvl="0" marL="457200" rtl="0" algn="l">
              <a:lnSpc>
                <a:spcPct val="100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It is defined as the difference between the expected information needed to classify a tuple in T and the expected information required to classify a tuple from T based on the partitioning by A</a:t>
            </a:r>
            <a:br>
              <a:rPr lang="it" sz="1500">
                <a:solidFill>
                  <a:schemeClr val="dk1"/>
                </a:solidFill>
                <a:latin typeface="Century Gothic"/>
                <a:ea typeface="Century Gothic"/>
                <a:cs typeface="Century Gothic"/>
                <a:sym typeface="Century Gothic"/>
              </a:rPr>
            </a:br>
            <a:endParaRPr sz="1500">
              <a:solidFill>
                <a:schemeClr val="dk1"/>
              </a:solidFill>
              <a:latin typeface="Century Gothic"/>
              <a:ea typeface="Century Gothic"/>
              <a:cs typeface="Century Gothic"/>
              <a:sym typeface="Century Gothic"/>
            </a:endParaRPr>
          </a:p>
          <a:p>
            <a:pPr indent="0" lvl="0" marL="0" rtl="0" algn="ctr">
              <a:lnSpc>
                <a:spcPct val="200000"/>
              </a:lnSpc>
              <a:spcBef>
                <a:spcPts val="0"/>
              </a:spcBef>
              <a:spcAft>
                <a:spcPts val="0"/>
              </a:spcAft>
              <a:buNone/>
            </a:pPr>
            <a:r>
              <a:rPr lang="it" sz="1900">
                <a:solidFill>
                  <a:schemeClr val="dk1"/>
                </a:solidFill>
                <a:latin typeface="Century Gothic"/>
                <a:ea typeface="Century Gothic"/>
                <a:cs typeface="Century Gothic"/>
                <a:sym typeface="Century Gothic"/>
              </a:rPr>
              <a:t>Gain(A) = E(T) − E</a:t>
            </a:r>
            <a:r>
              <a:rPr lang="it">
                <a:solidFill>
                  <a:schemeClr val="dk1"/>
                </a:solidFill>
                <a:latin typeface="Century Gothic"/>
                <a:ea typeface="Century Gothic"/>
                <a:cs typeface="Century Gothic"/>
                <a:sym typeface="Century Gothic"/>
              </a:rPr>
              <a:t>A</a:t>
            </a:r>
            <a:r>
              <a:rPr lang="it" sz="1900">
                <a:solidFill>
                  <a:schemeClr val="dk1"/>
                </a:solidFill>
                <a:latin typeface="Century Gothic"/>
                <a:ea typeface="Century Gothic"/>
                <a:cs typeface="Century Gothic"/>
                <a:sym typeface="Century Gothic"/>
              </a:rPr>
              <a:t>(T)</a:t>
            </a:r>
            <a:endParaRPr sz="1900">
              <a:solidFill>
                <a:schemeClr val="dk1"/>
              </a:solidFill>
              <a:latin typeface="Century Gothic"/>
              <a:ea typeface="Century Gothic"/>
              <a:cs typeface="Century Gothic"/>
              <a:sym typeface="Century Gothic"/>
            </a:endParaRPr>
          </a:p>
          <a:p>
            <a:pPr indent="0" lvl="0" marL="0" rtl="0" algn="l">
              <a:lnSpc>
                <a:spcPct val="200000"/>
              </a:lnSpc>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sp>
        <p:nvSpPr>
          <p:cNvPr id="459" name="Google Shape;459;p64"/>
          <p:cNvSpPr txBox="1"/>
          <p:nvPr/>
        </p:nvSpPr>
        <p:spPr>
          <a:xfrm>
            <a:off x="2341975" y="3592100"/>
            <a:ext cx="161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accent1"/>
                </a:solidFill>
                <a:latin typeface="Century Gothic"/>
                <a:ea typeface="Century Gothic"/>
                <a:cs typeface="Century Gothic"/>
                <a:sym typeface="Century Gothic"/>
              </a:rPr>
              <a:t>entropy of T before the split</a:t>
            </a:r>
            <a:endParaRPr sz="1500">
              <a:solidFill>
                <a:schemeClr val="accent1"/>
              </a:solidFill>
              <a:latin typeface="Century Gothic"/>
              <a:ea typeface="Century Gothic"/>
              <a:cs typeface="Century Gothic"/>
              <a:sym typeface="Century Gothic"/>
            </a:endParaRPr>
          </a:p>
        </p:txBody>
      </p:sp>
      <p:sp>
        <p:nvSpPr>
          <p:cNvPr id="460" name="Google Shape;460;p64"/>
          <p:cNvSpPr txBox="1"/>
          <p:nvPr/>
        </p:nvSpPr>
        <p:spPr>
          <a:xfrm>
            <a:off x="5933400" y="3114888"/>
            <a:ext cx="3210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accent1"/>
                </a:solidFill>
                <a:latin typeface="Century Gothic"/>
                <a:ea typeface="Century Gothic"/>
                <a:cs typeface="Century Gothic"/>
                <a:sym typeface="Century Gothic"/>
              </a:rPr>
              <a:t>entropy of T after the split on A</a:t>
            </a:r>
            <a:endParaRPr sz="1500">
              <a:solidFill>
                <a:schemeClr val="accent1"/>
              </a:solidFill>
              <a:latin typeface="Century Gothic"/>
              <a:ea typeface="Century Gothic"/>
              <a:cs typeface="Century Gothic"/>
              <a:sym typeface="Century Gothic"/>
            </a:endParaRPr>
          </a:p>
        </p:txBody>
      </p:sp>
      <p:sp>
        <p:nvSpPr>
          <p:cNvPr id="461" name="Google Shape;461;p64"/>
          <p:cNvSpPr/>
          <p:nvPr/>
        </p:nvSpPr>
        <p:spPr>
          <a:xfrm>
            <a:off x="4315200" y="2731850"/>
            <a:ext cx="513600" cy="4710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62" name="Google Shape;462;p64"/>
          <p:cNvSpPr/>
          <p:nvPr/>
        </p:nvSpPr>
        <p:spPr>
          <a:xfrm>
            <a:off x="4981375" y="2731850"/>
            <a:ext cx="650400" cy="4710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cxnSp>
        <p:nvCxnSpPr>
          <p:cNvPr id="463" name="Google Shape;463;p64"/>
          <p:cNvCxnSpPr>
            <a:stCxn id="461" idx="3"/>
            <a:endCxn id="459" idx="0"/>
          </p:cNvCxnSpPr>
          <p:nvPr/>
        </p:nvCxnSpPr>
        <p:spPr>
          <a:xfrm rot="5400000">
            <a:off x="3541715" y="2743274"/>
            <a:ext cx="458100" cy="1239300"/>
          </a:xfrm>
          <a:prstGeom prst="curvedConnector3">
            <a:avLst>
              <a:gd fmla="val 55919" name="adj1"/>
            </a:avLst>
          </a:prstGeom>
          <a:noFill/>
          <a:ln cap="flat" cmpd="sng" w="9525">
            <a:solidFill>
              <a:schemeClr val="accent1"/>
            </a:solidFill>
            <a:prstDash val="solid"/>
            <a:round/>
            <a:headEnd len="med" w="med" type="none"/>
            <a:tailEnd len="med" w="med" type="none"/>
          </a:ln>
        </p:spPr>
      </p:cxnSp>
      <p:cxnSp>
        <p:nvCxnSpPr>
          <p:cNvPr id="464" name="Google Shape;464;p64"/>
          <p:cNvCxnSpPr>
            <a:stCxn id="462" idx="7"/>
            <a:endCxn id="460" idx="0"/>
          </p:cNvCxnSpPr>
          <p:nvPr/>
        </p:nvCxnSpPr>
        <p:spPr>
          <a:xfrm flipH="1" rot="-5400000">
            <a:off x="6380576" y="1956776"/>
            <a:ext cx="314100" cy="2002200"/>
          </a:xfrm>
          <a:prstGeom prst="curvedConnector3">
            <a:avLst>
              <a:gd fmla="val -97772" name="adj1"/>
            </a:avLst>
          </a:prstGeom>
          <a:noFill/>
          <a:ln cap="flat" cmpd="sng" w="9525">
            <a:solidFill>
              <a:schemeClr val="accent1"/>
            </a:solidFill>
            <a:prstDash val="solid"/>
            <a:round/>
            <a:headEnd len="med" w="med" type="none"/>
            <a:tailEnd len="med" w="med" type="none"/>
          </a:ln>
        </p:spPr>
      </p:cxnSp>
      <p:sp>
        <p:nvSpPr>
          <p:cNvPr id="465" name="Google Shape;465;p64"/>
          <p:cNvSpPr txBox="1"/>
          <p:nvPr/>
        </p:nvSpPr>
        <p:spPr>
          <a:xfrm>
            <a:off x="645700" y="4497000"/>
            <a:ext cx="45873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it" sz="1500">
                <a:solidFill>
                  <a:schemeClr val="dk1"/>
                </a:solidFill>
                <a:latin typeface="Century Gothic"/>
                <a:ea typeface="Century Gothic"/>
                <a:cs typeface="Century Gothic"/>
                <a:sym typeface="Century Gothic"/>
              </a:rPr>
              <a:t>The attribute A with the highest information gain is chosen as the splitting attribute</a:t>
            </a:r>
            <a:endParaRPr sz="1500">
              <a:solidFill>
                <a:schemeClr val="dk1"/>
              </a:solidFill>
            </a:endParaRPr>
          </a:p>
        </p:txBody>
      </p:sp>
      <p:sp>
        <p:nvSpPr>
          <p:cNvPr id="466" name="Google Shape;466;p64"/>
          <p:cNvSpPr txBox="1"/>
          <p:nvPr/>
        </p:nvSpPr>
        <p:spPr>
          <a:xfrm>
            <a:off x="5548525" y="4512450"/>
            <a:ext cx="3296400" cy="615600"/>
          </a:xfrm>
          <a:prstGeom prst="rect">
            <a:avLst/>
          </a:prstGeom>
          <a:solidFill>
            <a:srgbClr val="F3F3F3"/>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latin typeface="Century Gothic"/>
                <a:ea typeface="Century Gothic"/>
                <a:cs typeface="Century Gothic"/>
                <a:sym typeface="Century Gothic"/>
              </a:rPr>
              <a:t>Entropy measures the uncertainty/ randomness in the data</a:t>
            </a:r>
            <a:endParaRPr>
              <a:solidFill>
                <a:schemeClr val="dk1"/>
              </a:solidFill>
              <a:latin typeface="Century Gothic"/>
              <a:ea typeface="Century Gothic"/>
              <a:cs typeface="Century Gothic"/>
              <a:sym typeface="Century Gothic"/>
            </a:endParaRPr>
          </a:p>
        </p:txBody>
      </p:sp>
      <p:pic>
        <p:nvPicPr>
          <p:cNvPr id="467" name="Google Shape;467;p64"/>
          <p:cNvPicPr preferRelativeResize="0"/>
          <p:nvPr/>
        </p:nvPicPr>
        <p:blipFill>
          <a:blip r:embed="rId3">
            <a:alphaModFix/>
          </a:blip>
          <a:stretch>
            <a:fillRect/>
          </a:stretch>
        </p:blipFill>
        <p:spPr>
          <a:xfrm>
            <a:off x="0" y="3530400"/>
            <a:ext cx="2341975" cy="769900"/>
          </a:xfrm>
          <a:prstGeom prst="rect">
            <a:avLst/>
          </a:prstGeom>
          <a:noFill/>
          <a:ln>
            <a:noFill/>
          </a:ln>
        </p:spPr>
      </p:pic>
      <p:pic>
        <p:nvPicPr>
          <p:cNvPr id="468" name="Google Shape;468;p64"/>
          <p:cNvPicPr preferRelativeResize="0"/>
          <p:nvPr/>
        </p:nvPicPr>
        <p:blipFill>
          <a:blip r:embed="rId4">
            <a:alphaModFix/>
          </a:blip>
          <a:stretch>
            <a:fillRect/>
          </a:stretch>
        </p:blipFill>
        <p:spPr>
          <a:xfrm>
            <a:off x="5978087" y="3451200"/>
            <a:ext cx="3121225" cy="72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Information Gain Example</a:t>
            </a:r>
            <a:endParaRPr/>
          </a:p>
        </p:txBody>
      </p:sp>
      <p:sp>
        <p:nvSpPr>
          <p:cNvPr id="474" name="Google Shape;474;p65"/>
          <p:cNvSpPr txBox="1"/>
          <p:nvPr/>
        </p:nvSpPr>
        <p:spPr>
          <a:xfrm>
            <a:off x="645700" y="1162975"/>
            <a:ext cx="36855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it" sz="1500">
                <a:solidFill>
                  <a:schemeClr val="dk1"/>
                </a:solidFill>
                <a:latin typeface="Century Gothic"/>
                <a:ea typeface="Century Gothic"/>
                <a:cs typeface="Century Gothic"/>
                <a:sym typeface="Century Gothic"/>
              </a:rPr>
              <a:t>IG (windy) = 0.048</a:t>
            </a:r>
            <a:br>
              <a:rPr lang="it" sz="1500">
                <a:solidFill>
                  <a:schemeClr val="dk1"/>
                </a:solidFill>
                <a:latin typeface="Century Gothic"/>
                <a:ea typeface="Century Gothic"/>
                <a:cs typeface="Century Gothic"/>
                <a:sym typeface="Century Gothic"/>
              </a:rPr>
            </a:br>
            <a:r>
              <a:rPr b="1" lang="it" sz="1500">
                <a:solidFill>
                  <a:schemeClr val="dk1"/>
                </a:solidFill>
                <a:latin typeface="Century Gothic"/>
                <a:ea typeface="Century Gothic"/>
                <a:cs typeface="Century Gothic"/>
                <a:sym typeface="Century Gothic"/>
              </a:rPr>
              <a:t>IG (outlook) = 0.246   </a:t>
            </a:r>
            <a:r>
              <a:rPr b="1" lang="it" sz="1500">
                <a:solidFill>
                  <a:schemeClr val="accent1"/>
                </a:solidFill>
                <a:latin typeface="Century Gothic"/>
                <a:ea typeface="Century Gothic"/>
                <a:cs typeface="Century Gothic"/>
                <a:sym typeface="Century Gothic"/>
              </a:rPr>
              <a:t>MAXIMUM IG</a:t>
            </a:r>
            <a:endParaRPr b="1" sz="1500">
              <a:solidFill>
                <a:schemeClr val="accent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rPr lang="it" sz="1500">
                <a:solidFill>
                  <a:schemeClr val="dk1"/>
                </a:solidFill>
                <a:latin typeface="Century Gothic"/>
                <a:ea typeface="Century Gothic"/>
                <a:cs typeface="Century Gothic"/>
                <a:sym typeface="Century Gothic"/>
              </a:rPr>
              <a:t>IG (humidity) = 0.151</a:t>
            </a:r>
            <a:endParaRPr sz="15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rPr lang="it" sz="1500">
                <a:solidFill>
                  <a:schemeClr val="dk1"/>
                </a:solidFill>
                <a:latin typeface="Century Gothic"/>
                <a:ea typeface="Century Gothic"/>
                <a:cs typeface="Century Gothic"/>
                <a:sym typeface="Century Gothic"/>
              </a:rPr>
              <a:t>IG (temperature) = 0.029</a:t>
            </a:r>
            <a:endParaRPr sz="1500">
              <a:solidFill>
                <a:schemeClr val="dk1"/>
              </a:solidFill>
              <a:latin typeface="Century Gothic"/>
              <a:ea typeface="Century Gothic"/>
              <a:cs typeface="Century Gothic"/>
              <a:sym typeface="Century Gothic"/>
            </a:endParaRPr>
          </a:p>
        </p:txBody>
      </p:sp>
      <p:pic>
        <p:nvPicPr>
          <p:cNvPr id="475" name="Google Shape;475;p65"/>
          <p:cNvPicPr preferRelativeResize="0"/>
          <p:nvPr/>
        </p:nvPicPr>
        <p:blipFill rotWithShape="1">
          <a:blip r:embed="rId3">
            <a:alphaModFix/>
          </a:blip>
          <a:srcRect b="51896" l="55561" r="3755" t="9484"/>
          <a:stretch/>
        </p:blipFill>
        <p:spPr>
          <a:xfrm>
            <a:off x="4140375" y="1039700"/>
            <a:ext cx="4913176" cy="35842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Information Gain Example</a:t>
            </a:r>
            <a:endParaRPr/>
          </a:p>
        </p:txBody>
      </p:sp>
      <p:pic>
        <p:nvPicPr>
          <p:cNvPr id="481" name="Google Shape;481;p66"/>
          <p:cNvPicPr preferRelativeResize="0"/>
          <p:nvPr/>
        </p:nvPicPr>
        <p:blipFill>
          <a:blip r:embed="rId3">
            <a:alphaModFix/>
          </a:blip>
          <a:stretch>
            <a:fillRect/>
          </a:stretch>
        </p:blipFill>
        <p:spPr>
          <a:xfrm>
            <a:off x="2752125" y="951950"/>
            <a:ext cx="3639750" cy="2335650"/>
          </a:xfrm>
          <a:prstGeom prst="rect">
            <a:avLst/>
          </a:prstGeom>
          <a:noFill/>
          <a:ln>
            <a:noFill/>
          </a:ln>
        </p:spPr>
      </p:pic>
      <p:pic>
        <p:nvPicPr>
          <p:cNvPr id="482" name="Google Shape;482;p66"/>
          <p:cNvPicPr preferRelativeResize="0"/>
          <p:nvPr/>
        </p:nvPicPr>
        <p:blipFill>
          <a:blip r:embed="rId4">
            <a:alphaModFix/>
          </a:blip>
          <a:stretch>
            <a:fillRect/>
          </a:stretch>
        </p:blipFill>
        <p:spPr>
          <a:xfrm>
            <a:off x="1553350" y="3579150"/>
            <a:ext cx="3965826" cy="1019275"/>
          </a:xfrm>
          <a:prstGeom prst="rect">
            <a:avLst/>
          </a:prstGeom>
          <a:noFill/>
          <a:ln>
            <a:noFill/>
          </a:ln>
        </p:spPr>
      </p:pic>
      <p:pic>
        <p:nvPicPr>
          <p:cNvPr id="483" name="Google Shape;483;p66"/>
          <p:cNvPicPr preferRelativeResize="0"/>
          <p:nvPr/>
        </p:nvPicPr>
        <p:blipFill>
          <a:blip r:embed="rId5">
            <a:alphaModFix/>
          </a:blip>
          <a:stretch>
            <a:fillRect/>
          </a:stretch>
        </p:blipFill>
        <p:spPr>
          <a:xfrm>
            <a:off x="2637950" y="1856200"/>
            <a:ext cx="1391900" cy="1431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7"/>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Information Gain Example</a:t>
            </a:r>
            <a:endParaRPr/>
          </a:p>
        </p:txBody>
      </p:sp>
      <p:pic>
        <p:nvPicPr>
          <p:cNvPr id="489" name="Google Shape;489;p67"/>
          <p:cNvPicPr preferRelativeResize="0"/>
          <p:nvPr/>
        </p:nvPicPr>
        <p:blipFill>
          <a:blip r:embed="rId3">
            <a:alphaModFix/>
          </a:blip>
          <a:stretch>
            <a:fillRect/>
          </a:stretch>
        </p:blipFill>
        <p:spPr>
          <a:xfrm>
            <a:off x="2787062" y="1112413"/>
            <a:ext cx="3569875" cy="3025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Information Gain Example</a:t>
            </a:r>
            <a:endParaRPr/>
          </a:p>
        </p:txBody>
      </p:sp>
      <p:pic>
        <p:nvPicPr>
          <p:cNvPr id="495" name="Google Shape;495;p68"/>
          <p:cNvPicPr preferRelativeResize="0"/>
          <p:nvPr/>
        </p:nvPicPr>
        <p:blipFill>
          <a:blip r:embed="rId3">
            <a:alphaModFix/>
          </a:blip>
          <a:stretch>
            <a:fillRect/>
          </a:stretch>
        </p:blipFill>
        <p:spPr>
          <a:xfrm>
            <a:off x="2604337" y="1144550"/>
            <a:ext cx="3935325" cy="3111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Support vector machines (</a:t>
            </a:r>
            <a:r>
              <a:rPr lang="it"/>
              <a:t>SVM)</a:t>
            </a:r>
            <a:endParaRPr/>
          </a:p>
        </p:txBody>
      </p:sp>
      <p:sp>
        <p:nvSpPr>
          <p:cNvPr id="501" name="Google Shape;501;p69"/>
          <p:cNvSpPr txBox="1"/>
          <p:nvPr/>
        </p:nvSpPr>
        <p:spPr>
          <a:xfrm>
            <a:off x="518400" y="1006500"/>
            <a:ext cx="7832100" cy="2044200"/>
          </a:xfrm>
          <a:prstGeom prst="rect">
            <a:avLst/>
          </a:prstGeom>
          <a:noFill/>
          <a:ln>
            <a:noFill/>
          </a:ln>
        </p:spPr>
        <p:txBody>
          <a:bodyPr anchorCtr="0" anchor="t" bIns="91425" lIns="91425" spcFirstLastPara="1" rIns="91425" wrap="square" tIns="91425">
            <a:spAutoFit/>
          </a:bodyPr>
          <a:lstStyle/>
          <a:p>
            <a:pPr indent="0" lvl="0" marL="0" marR="0" rtl="0" algn="just">
              <a:lnSpc>
                <a:spcPct val="90000"/>
              </a:lnSpc>
              <a:spcBef>
                <a:spcPts val="800"/>
              </a:spcBef>
              <a:spcAft>
                <a:spcPts val="0"/>
              </a:spcAft>
              <a:buNone/>
            </a:pPr>
            <a:r>
              <a:rPr lang="it" sz="1600">
                <a:solidFill>
                  <a:schemeClr val="dk1"/>
                </a:solidFill>
                <a:latin typeface="Century Gothic"/>
                <a:ea typeface="Century Gothic"/>
                <a:cs typeface="Century Gothic"/>
                <a:sym typeface="Century Gothic"/>
              </a:rPr>
              <a:t>SVMs are </a:t>
            </a:r>
            <a:r>
              <a:rPr b="1" lang="it" sz="1600">
                <a:solidFill>
                  <a:schemeClr val="dk1"/>
                </a:solidFill>
                <a:latin typeface="Century Gothic"/>
                <a:ea typeface="Century Gothic"/>
                <a:cs typeface="Century Gothic"/>
                <a:sym typeface="Century Gothic"/>
              </a:rPr>
              <a:t>linear classifiers</a:t>
            </a:r>
            <a:r>
              <a:rPr lang="it" sz="1600">
                <a:solidFill>
                  <a:schemeClr val="dk1"/>
                </a:solidFill>
                <a:latin typeface="Century Gothic"/>
                <a:ea typeface="Century Gothic"/>
                <a:cs typeface="Century Gothic"/>
                <a:sym typeface="Century Gothic"/>
              </a:rPr>
              <a:t> that find a </a:t>
            </a:r>
            <a:r>
              <a:rPr b="1" lang="it" sz="1600">
                <a:solidFill>
                  <a:schemeClr val="dk1"/>
                </a:solidFill>
                <a:latin typeface="Century Gothic"/>
                <a:ea typeface="Century Gothic"/>
                <a:cs typeface="Century Gothic"/>
                <a:sym typeface="Century Gothic"/>
              </a:rPr>
              <a:t>hyperplane </a:t>
            </a:r>
            <a:r>
              <a:rPr lang="it" sz="1600">
                <a:solidFill>
                  <a:schemeClr val="dk1"/>
                </a:solidFill>
                <a:latin typeface="Century Gothic"/>
                <a:ea typeface="Century Gothic"/>
                <a:cs typeface="Century Gothic"/>
                <a:sym typeface="Century Gothic"/>
              </a:rPr>
              <a:t>to separate two class of data, positive and negative.</a:t>
            </a:r>
            <a:endParaRPr sz="1600">
              <a:solidFill>
                <a:schemeClr val="dk1"/>
              </a:solidFill>
              <a:latin typeface="Century Gothic"/>
              <a:ea typeface="Century Gothic"/>
              <a:cs typeface="Century Gothic"/>
              <a:sym typeface="Century Gothic"/>
            </a:endParaRPr>
          </a:p>
          <a:p>
            <a:pPr indent="-330200" lvl="0" marL="457200" marR="0" rtl="0" algn="just">
              <a:lnSpc>
                <a:spcPct val="90000"/>
              </a:lnSpc>
              <a:spcBef>
                <a:spcPts val="800"/>
              </a:spcBef>
              <a:spcAft>
                <a:spcPts val="0"/>
              </a:spcAft>
              <a:buClr>
                <a:schemeClr val="dk1"/>
              </a:buClr>
              <a:buSzPts val="1600"/>
              <a:buFont typeface="Noto Sans"/>
              <a:buChar char="●"/>
            </a:pPr>
            <a:r>
              <a:rPr b="1" lang="it" sz="1600">
                <a:solidFill>
                  <a:schemeClr val="dk1"/>
                </a:solidFill>
                <a:latin typeface="Century Gothic"/>
                <a:ea typeface="Century Gothic"/>
                <a:cs typeface="Century Gothic"/>
                <a:sym typeface="Century Gothic"/>
              </a:rPr>
              <a:t>Kernel </a:t>
            </a:r>
            <a:r>
              <a:rPr lang="it" sz="1600">
                <a:solidFill>
                  <a:schemeClr val="dk1"/>
                </a:solidFill>
                <a:latin typeface="Century Gothic"/>
                <a:ea typeface="Century Gothic"/>
                <a:cs typeface="Century Gothic"/>
                <a:sym typeface="Century Gothic"/>
              </a:rPr>
              <a:t>functions are used for nonlinear separation.</a:t>
            </a:r>
            <a:endParaRPr sz="1600">
              <a:solidFill>
                <a:schemeClr val="dk1"/>
              </a:solidFill>
              <a:latin typeface="Century Gothic"/>
              <a:ea typeface="Century Gothic"/>
              <a:cs typeface="Century Gothic"/>
              <a:sym typeface="Century Gothic"/>
            </a:endParaRPr>
          </a:p>
          <a:p>
            <a:pPr indent="0" lvl="0" marL="457200" marR="0" rtl="0" algn="just">
              <a:lnSpc>
                <a:spcPct val="90000"/>
              </a:lnSpc>
              <a:spcBef>
                <a:spcPts val="800"/>
              </a:spcBef>
              <a:spcAft>
                <a:spcPts val="0"/>
              </a:spcAft>
              <a:buNone/>
            </a:pPr>
            <a:r>
              <a:t/>
            </a:r>
            <a:endParaRPr sz="1600">
              <a:solidFill>
                <a:schemeClr val="dk1"/>
              </a:solidFill>
              <a:latin typeface="Century Gothic"/>
              <a:ea typeface="Century Gothic"/>
              <a:cs typeface="Century Gothic"/>
              <a:sym typeface="Century Gothic"/>
            </a:endParaRPr>
          </a:p>
          <a:p>
            <a:pPr indent="0" lvl="0" marL="0" rtl="0" algn="just">
              <a:lnSpc>
                <a:spcPct val="90000"/>
              </a:lnSpc>
              <a:spcBef>
                <a:spcPts val="800"/>
              </a:spcBef>
              <a:spcAft>
                <a:spcPts val="0"/>
              </a:spcAft>
              <a:buNone/>
            </a:pPr>
            <a:r>
              <a:rPr lang="it" sz="1600">
                <a:solidFill>
                  <a:schemeClr val="dk1"/>
                </a:solidFill>
                <a:latin typeface="Century Gothic"/>
                <a:ea typeface="Century Gothic"/>
                <a:cs typeface="Century Gothic"/>
                <a:sym typeface="Century Gothic"/>
              </a:rPr>
              <a:t>Let the set of training examples D be {(x1, y1), (x2, y2), …, (xr, yr)}, where xi = (x1, x2, …, xn) is an input vector and yi is its class label (output value), yi  {1, -1} → 1: positive class and -1: negative class. </a:t>
            </a:r>
            <a:endParaRPr sz="1600">
              <a:solidFill>
                <a:schemeClr val="dk1"/>
              </a:solidFill>
              <a:latin typeface="Century Gothic"/>
              <a:ea typeface="Century Gothic"/>
              <a:cs typeface="Century Gothic"/>
              <a:sym typeface="Century Gothic"/>
            </a:endParaRPr>
          </a:p>
        </p:txBody>
      </p:sp>
      <p:pic>
        <p:nvPicPr>
          <p:cNvPr id="502" name="Google Shape;502;p69"/>
          <p:cNvPicPr preferRelativeResize="0"/>
          <p:nvPr/>
        </p:nvPicPr>
        <p:blipFill>
          <a:blip r:embed="rId3">
            <a:alphaModFix/>
          </a:blip>
          <a:stretch>
            <a:fillRect/>
          </a:stretch>
        </p:blipFill>
        <p:spPr>
          <a:xfrm>
            <a:off x="5020200" y="3122750"/>
            <a:ext cx="4123800" cy="2061900"/>
          </a:xfrm>
          <a:prstGeom prst="rect">
            <a:avLst/>
          </a:prstGeom>
          <a:noFill/>
          <a:ln>
            <a:noFill/>
          </a:ln>
        </p:spPr>
      </p:pic>
      <p:sp>
        <p:nvSpPr>
          <p:cNvPr id="503" name="Google Shape;503;p69"/>
          <p:cNvSpPr txBox="1"/>
          <p:nvPr/>
        </p:nvSpPr>
        <p:spPr>
          <a:xfrm>
            <a:off x="658250" y="3233825"/>
            <a:ext cx="4006800" cy="9522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800"/>
              </a:spcBef>
              <a:spcAft>
                <a:spcPts val="0"/>
              </a:spcAft>
              <a:buClr>
                <a:schemeClr val="dk1"/>
              </a:buClr>
              <a:buSzPts val="1100"/>
              <a:buFont typeface="Arial"/>
              <a:buNone/>
            </a:pPr>
            <a:r>
              <a:rPr lang="it" sz="1600">
                <a:solidFill>
                  <a:schemeClr val="dk1"/>
                </a:solidFill>
                <a:latin typeface="Century Gothic"/>
                <a:ea typeface="Century Gothic"/>
                <a:cs typeface="Century Gothic"/>
                <a:sym typeface="Century Gothic"/>
              </a:rPr>
              <a:t>SVM finds a linear function of the form (w: weight vector) </a:t>
            </a:r>
            <a:endParaRPr sz="1600">
              <a:solidFill>
                <a:schemeClr val="dk1"/>
              </a:solidFill>
              <a:latin typeface="Century Gothic"/>
              <a:ea typeface="Century Gothic"/>
              <a:cs typeface="Century Gothic"/>
              <a:sym typeface="Century Gothic"/>
            </a:endParaRPr>
          </a:p>
          <a:p>
            <a:pPr indent="0" lvl="0" marL="0" rtl="0" algn="ctr">
              <a:lnSpc>
                <a:spcPct val="90000"/>
              </a:lnSpc>
              <a:spcBef>
                <a:spcPts val="800"/>
              </a:spcBef>
              <a:spcAft>
                <a:spcPts val="0"/>
              </a:spcAft>
              <a:buNone/>
            </a:pPr>
            <a:r>
              <a:rPr lang="it" sz="1600">
                <a:solidFill>
                  <a:schemeClr val="dk1"/>
                </a:solidFill>
                <a:latin typeface="Century Gothic"/>
                <a:ea typeface="Century Gothic"/>
                <a:cs typeface="Century Gothic"/>
                <a:sym typeface="Century Gothic"/>
              </a:rPr>
              <a:t>f(x) = w  x + b </a:t>
            </a:r>
            <a:endParaRPr sz="1500">
              <a:solidFill>
                <a:schemeClr val="dk1"/>
              </a:solidFill>
              <a:latin typeface="Century Gothic"/>
              <a:ea typeface="Century Gothic"/>
              <a:cs typeface="Century Gothic"/>
              <a:sym typeface="Century Gothic"/>
            </a:endParaRPr>
          </a:p>
        </p:txBody>
      </p:sp>
      <p:pic>
        <p:nvPicPr>
          <p:cNvPr id="504" name="Google Shape;504;p69"/>
          <p:cNvPicPr preferRelativeResize="0"/>
          <p:nvPr/>
        </p:nvPicPr>
        <p:blipFill>
          <a:blip r:embed="rId4">
            <a:alphaModFix/>
          </a:blip>
          <a:stretch>
            <a:fillRect/>
          </a:stretch>
        </p:blipFill>
        <p:spPr>
          <a:xfrm>
            <a:off x="1164650" y="4231952"/>
            <a:ext cx="2994000" cy="85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0"/>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Hyperplane</a:t>
            </a:r>
            <a:endParaRPr/>
          </a:p>
        </p:txBody>
      </p:sp>
      <p:sp>
        <p:nvSpPr>
          <p:cNvPr id="510" name="Google Shape;510;p70"/>
          <p:cNvSpPr txBox="1"/>
          <p:nvPr/>
        </p:nvSpPr>
        <p:spPr>
          <a:xfrm>
            <a:off x="518400" y="1006500"/>
            <a:ext cx="7832100" cy="7305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800"/>
              </a:spcBef>
              <a:spcAft>
                <a:spcPts val="0"/>
              </a:spcAft>
              <a:buClr>
                <a:schemeClr val="dk1"/>
              </a:buClr>
              <a:buSzPts val="1100"/>
              <a:buFont typeface="Arial"/>
              <a:buNone/>
            </a:pPr>
            <a:r>
              <a:rPr lang="it" sz="1600">
                <a:solidFill>
                  <a:schemeClr val="dk1"/>
                </a:solidFill>
                <a:latin typeface="Century Gothic"/>
                <a:ea typeface="Century Gothic"/>
                <a:cs typeface="Century Gothic"/>
                <a:sym typeface="Century Gothic"/>
              </a:rPr>
              <a:t>So many possible hyperplanes, which one to choose?</a:t>
            </a:r>
            <a:endParaRPr sz="1600">
              <a:solidFill>
                <a:schemeClr val="dk1"/>
              </a:solidFill>
              <a:latin typeface="Century Gothic"/>
              <a:ea typeface="Century Gothic"/>
              <a:cs typeface="Century Gothic"/>
              <a:sym typeface="Century Gothic"/>
            </a:endParaRPr>
          </a:p>
          <a:p>
            <a:pPr indent="0" lvl="0" marL="0" rtl="0" algn="just">
              <a:lnSpc>
                <a:spcPct val="90000"/>
              </a:lnSpc>
              <a:spcBef>
                <a:spcPts val="800"/>
              </a:spcBef>
              <a:spcAft>
                <a:spcPts val="0"/>
              </a:spcAft>
              <a:buNone/>
            </a:pPr>
            <a:r>
              <a:t/>
            </a:r>
            <a:endParaRPr sz="1600">
              <a:solidFill>
                <a:schemeClr val="dk1"/>
              </a:solidFill>
              <a:latin typeface="Century Gothic"/>
              <a:ea typeface="Century Gothic"/>
              <a:cs typeface="Century Gothic"/>
              <a:sym typeface="Century Gothic"/>
            </a:endParaRPr>
          </a:p>
        </p:txBody>
      </p:sp>
      <p:pic>
        <p:nvPicPr>
          <p:cNvPr id="511" name="Google Shape;511;p70"/>
          <p:cNvPicPr preferRelativeResize="0"/>
          <p:nvPr/>
        </p:nvPicPr>
        <p:blipFill>
          <a:blip r:embed="rId3">
            <a:alphaModFix/>
          </a:blip>
          <a:stretch>
            <a:fillRect/>
          </a:stretch>
        </p:blipFill>
        <p:spPr>
          <a:xfrm>
            <a:off x="2274788" y="1737000"/>
            <a:ext cx="4594422" cy="3101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Maximal margin hyperplane</a:t>
            </a:r>
            <a:endParaRPr/>
          </a:p>
        </p:txBody>
      </p:sp>
      <p:sp>
        <p:nvSpPr>
          <p:cNvPr id="517" name="Google Shape;517;p71"/>
          <p:cNvSpPr txBox="1"/>
          <p:nvPr/>
        </p:nvSpPr>
        <p:spPr>
          <a:xfrm>
            <a:off x="518400" y="1006500"/>
            <a:ext cx="7820700" cy="6279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800"/>
              </a:spcBef>
              <a:spcAft>
                <a:spcPts val="0"/>
              </a:spcAft>
              <a:buNone/>
            </a:pPr>
            <a:r>
              <a:rPr lang="it" sz="1600">
                <a:solidFill>
                  <a:schemeClr val="dk1"/>
                </a:solidFill>
                <a:latin typeface="Century Gothic"/>
                <a:ea typeface="Century Gothic"/>
                <a:cs typeface="Century Gothic"/>
                <a:sym typeface="Century Gothic"/>
              </a:rPr>
              <a:t>SVM looks for the separating hyperplane with the largest margin: this hyperplane minimizes the error bound</a:t>
            </a:r>
            <a:endParaRPr sz="1600">
              <a:solidFill>
                <a:schemeClr val="dk1"/>
              </a:solidFill>
              <a:latin typeface="Century Gothic"/>
              <a:ea typeface="Century Gothic"/>
              <a:cs typeface="Century Gothic"/>
              <a:sym typeface="Century Gothic"/>
            </a:endParaRPr>
          </a:p>
        </p:txBody>
      </p:sp>
      <p:pic>
        <p:nvPicPr>
          <p:cNvPr id="518" name="Google Shape;518;p71"/>
          <p:cNvPicPr preferRelativeResize="0"/>
          <p:nvPr/>
        </p:nvPicPr>
        <p:blipFill rotWithShape="1">
          <a:blip r:embed="rId3">
            <a:alphaModFix/>
          </a:blip>
          <a:srcRect b="0" l="13075" r="13551" t="0"/>
          <a:stretch/>
        </p:blipFill>
        <p:spPr>
          <a:xfrm>
            <a:off x="571500" y="1859925"/>
            <a:ext cx="3855375" cy="3283575"/>
          </a:xfrm>
          <a:prstGeom prst="rect">
            <a:avLst/>
          </a:prstGeom>
          <a:noFill/>
          <a:ln cap="flat" cmpd="sng" w="9525">
            <a:solidFill>
              <a:schemeClr val="dk1"/>
            </a:solidFill>
            <a:prstDash val="solid"/>
            <a:round/>
            <a:headEnd len="sm" w="sm" type="none"/>
            <a:tailEnd len="sm" w="sm" type="none"/>
          </a:ln>
        </p:spPr>
      </p:pic>
      <p:sp>
        <p:nvSpPr>
          <p:cNvPr id="519" name="Google Shape;519;p71"/>
          <p:cNvSpPr/>
          <p:nvPr/>
        </p:nvSpPr>
        <p:spPr>
          <a:xfrm>
            <a:off x="2399366" y="1937985"/>
            <a:ext cx="1278900" cy="3123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cxnSp>
        <p:nvCxnSpPr>
          <p:cNvPr id="520" name="Google Shape;520;p71"/>
          <p:cNvCxnSpPr>
            <a:stCxn id="519" idx="0"/>
            <a:endCxn id="521" idx="0"/>
          </p:cNvCxnSpPr>
          <p:nvPr/>
        </p:nvCxnSpPr>
        <p:spPr>
          <a:xfrm flipH="1" rot="-5400000">
            <a:off x="4943666" y="33135"/>
            <a:ext cx="423300" cy="4233000"/>
          </a:xfrm>
          <a:prstGeom prst="curvedConnector3">
            <a:avLst>
              <a:gd fmla="val -56254" name="adj1"/>
            </a:avLst>
          </a:prstGeom>
          <a:noFill/>
          <a:ln cap="flat" cmpd="sng" w="9525">
            <a:solidFill>
              <a:schemeClr val="accent1"/>
            </a:solidFill>
            <a:prstDash val="solid"/>
            <a:round/>
            <a:headEnd len="med" w="med" type="none"/>
            <a:tailEnd len="med" w="med" type="none"/>
          </a:ln>
        </p:spPr>
      </p:cxnSp>
      <p:sp>
        <p:nvSpPr>
          <p:cNvPr id="521" name="Google Shape;521;p71"/>
          <p:cNvSpPr txBox="1"/>
          <p:nvPr/>
        </p:nvSpPr>
        <p:spPr>
          <a:xfrm>
            <a:off x="5399900" y="2361275"/>
            <a:ext cx="3744000" cy="180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1500">
                <a:solidFill>
                  <a:schemeClr val="dk1"/>
                </a:solidFill>
                <a:latin typeface="Century Gothic"/>
                <a:ea typeface="Century Gothic"/>
                <a:cs typeface="Century Gothic"/>
                <a:sym typeface="Century Gothic"/>
              </a:rPr>
              <a:t>Support vectors are data points that are closer to the hyperplane and influence the position and orientation of the hyperplane.</a:t>
            </a:r>
            <a:endParaRPr sz="1500">
              <a:solidFill>
                <a:schemeClr val="dk1"/>
              </a:solidFill>
              <a:latin typeface="Century Gothic"/>
              <a:ea typeface="Century Gothic"/>
              <a:cs typeface="Century Gothic"/>
              <a:sym typeface="Century Gothic"/>
            </a:endParaRPr>
          </a:p>
          <a:p>
            <a:pPr indent="0" lvl="0" marL="0" rtl="0" algn="just">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just">
              <a:spcBef>
                <a:spcPts val="0"/>
              </a:spcBef>
              <a:spcAft>
                <a:spcPts val="0"/>
              </a:spcAft>
              <a:buNone/>
            </a:pPr>
            <a:r>
              <a:rPr lang="it" sz="1500">
                <a:solidFill>
                  <a:schemeClr val="dk1"/>
                </a:solidFill>
                <a:latin typeface="Century Gothic"/>
                <a:ea typeface="Century Gothic"/>
                <a:cs typeface="Century Gothic"/>
                <a:sym typeface="Century Gothic"/>
              </a:rPr>
              <a:t>Using these support vectors, we maximize the margin of the classifier.</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Classification</a:t>
            </a:r>
            <a:endParaRPr/>
          </a:p>
        </p:txBody>
      </p:sp>
      <p:sp>
        <p:nvSpPr>
          <p:cNvPr id="236" name="Google Shape;236;p36"/>
          <p:cNvSpPr txBox="1"/>
          <p:nvPr>
            <p:ph idx="1" type="body"/>
          </p:nvPr>
        </p:nvSpPr>
        <p:spPr>
          <a:xfrm>
            <a:off x="571500" y="885175"/>
            <a:ext cx="5788800" cy="23637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1200"/>
              <a:buNone/>
            </a:pPr>
            <a:r>
              <a:rPr lang="it"/>
              <a:t>C</a:t>
            </a:r>
            <a:r>
              <a:rPr lang="it"/>
              <a:t>lassification refers to the task of labelling an input data into one of fixed predefined classes. </a:t>
            </a:r>
            <a:endParaRPr/>
          </a:p>
          <a:p>
            <a:pPr indent="0" lvl="0" marL="0" rtl="0" algn="l">
              <a:lnSpc>
                <a:spcPct val="100000"/>
              </a:lnSpc>
              <a:spcBef>
                <a:spcPts val="800"/>
              </a:spcBef>
              <a:spcAft>
                <a:spcPts val="0"/>
              </a:spcAft>
              <a:buSzPts val="1200"/>
              <a:buNone/>
            </a:pPr>
            <a:r>
              <a:t/>
            </a:r>
            <a:endParaRPr sz="800"/>
          </a:p>
          <a:p>
            <a:pPr indent="0" lvl="0" marL="0" rtl="0" algn="l">
              <a:lnSpc>
                <a:spcPct val="100000"/>
              </a:lnSpc>
              <a:spcBef>
                <a:spcPts val="800"/>
              </a:spcBef>
              <a:spcAft>
                <a:spcPts val="0"/>
              </a:spcAft>
              <a:buSzPts val="1200"/>
              <a:buNone/>
            </a:pPr>
            <a:r>
              <a:rPr lang="it"/>
              <a:t>Examples of classification tasks</a:t>
            </a:r>
            <a:r>
              <a:rPr lang="it"/>
              <a:t>:</a:t>
            </a:r>
            <a:endParaRPr/>
          </a:p>
          <a:p>
            <a:pPr indent="-254000" lvl="0" marL="254000" rtl="0" algn="just">
              <a:lnSpc>
                <a:spcPct val="100000"/>
              </a:lnSpc>
              <a:spcBef>
                <a:spcPts val="500"/>
              </a:spcBef>
              <a:spcAft>
                <a:spcPts val="0"/>
              </a:spcAft>
              <a:buClr>
                <a:srgbClr val="374954"/>
              </a:buClr>
              <a:buSzPts val="1400"/>
              <a:buFont typeface="Noto Sans"/>
              <a:buChar char="▪"/>
            </a:pPr>
            <a:r>
              <a:rPr lang="it"/>
              <a:t>Image classification</a:t>
            </a:r>
            <a:endParaRPr/>
          </a:p>
          <a:p>
            <a:pPr indent="-254000" lvl="0" marL="254000" rtl="0" algn="just">
              <a:lnSpc>
                <a:spcPct val="100000"/>
              </a:lnSpc>
              <a:spcBef>
                <a:spcPts val="900"/>
              </a:spcBef>
              <a:spcAft>
                <a:spcPts val="0"/>
              </a:spcAft>
              <a:buClr>
                <a:srgbClr val="374954"/>
              </a:buClr>
              <a:buSzPts val="1400"/>
              <a:buFont typeface="Noto Sans"/>
              <a:buChar char="▪"/>
            </a:pPr>
            <a:r>
              <a:rPr lang="it"/>
              <a:t>Medical Diagnosis</a:t>
            </a:r>
            <a:endParaRPr/>
          </a:p>
          <a:p>
            <a:pPr indent="-254000" lvl="0" marL="254000" rtl="0" algn="just">
              <a:lnSpc>
                <a:spcPct val="100000"/>
              </a:lnSpc>
              <a:spcBef>
                <a:spcPts val="900"/>
              </a:spcBef>
              <a:spcAft>
                <a:spcPts val="0"/>
              </a:spcAft>
              <a:buClr>
                <a:srgbClr val="374954"/>
              </a:buClr>
              <a:buSzPts val="1400"/>
              <a:buFont typeface="Noto Sans"/>
              <a:buChar char="▪"/>
            </a:pPr>
            <a:r>
              <a:rPr lang="it"/>
              <a:t>Sentiment Analysis</a:t>
            </a:r>
            <a:endParaRPr/>
          </a:p>
        </p:txBody>
      </p:sp>
      <p:pic>
        <p:nvPicPr>
          <p:cNvPr id="237" name="Google Shape;237;p36"/>
          <p:cNvPicPr preferRelativeResize="0"/>
          <p:nvPr/>
        </p:nvPicPr>
        <p:blipFill rotWithShape="1">
          <a:blip r:embed="rId3">
            <a:alphaModFix/>
          </a:blip>
          <a:srcRect b="24362" l="0" r="74659" t="0"/>
          <a:stretch/>
        </p:blipFill>
        <p:spPr>
          <a:xfrm>
            <a:off x="6410947" y="885160"/>
            <a:ext cx="1936978" cy="2363561"/>
          </a:xfrm>
          <a:prstGeom prst="rect">
            <a:avLst/>
          </a:prstGeom>
          <a:noFill/>
          <a:ln>
            <a:noFill/>
          </a:ln>
        </p:spPr>
      </p:pic>
      <p:pic>
        <p:nvPicPr>
          <p:cNvPr id="238" name="Google Shape;238;p36"/>
          <p:cNvPicPr preferRelativeResize="0"/>
          <p:nvPr/>
        </p:nvPicPr>
        <p:blipFill rotWithShape="1">
          <a:blip r:embed="rId4">
            <a:alphaModFix/>
          </a:blip>
          <a:srcRect b="0" l="0" r="0" t="0"/>
          <a:stretch/>
        </p:blipFill>
        <p:spPr>
          <a:xfrm>
            <a:off x="696713" y="3287794"/>
            <a:ext cx="1759543" cy="1194633"/>
          </a:xfrm>
          <a:prstGeom prst="rect">
            <a:avLst/>
          </a:prstGeom>
          <a:noFill/>
          <a:ln>
            <a:noFill/>
          </a:ln>
        </p:spPr>
      </p:pic>
      <p:pic>
        <p:nvPicPr>
          <p:cNvPr id="239" name="Google Shape;239;p36"/>
          <p:cNvPicPr preferRelativeResize="0"/>
          <p:nvPr/>
        </p:nvPicPr>
        <p:blipFill rotWithShape="1">
          <a:blip r:embed="rId5">
            <a:alphaModFix/>
          </a:blip>
          <a:srcRect b="0" l="0" r="0" t="0"/>
          <a:stretch/>
        </p:blipFill>
        <p:spPr>
          <a:xfrm>
            <a:off x="2877059" y="3276738"/>
            <a:ext cx="1789066" cy="1216757"/>
          </a:xfrm>
          <a:prstGeom prst="rect">
            <a:avLst/>
          </a:prstGeom>
          <a:noFill/>
          <a:ln>
            <a:noFill/>
          </a:ln>
        </p:spPr>
      </p:pic>
      <p:sp>
        <p:nvSpPr>
          <p:cNvPr id="240" name="Google Shape;240;p36"/>
          <p:cNvSpPr txBox="1"/>
          <p:nvPr/>
        </p:nvSpPr>
        <p:spPr>
          <a:xfrm>
            <a:off x="929606" y="4482431"/>
            <a:ext cx="1293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it" sz="1100" u="none" cap="none" strike="noStrike">
                <a:solidFill>
                  <a:srgbClr val="000000"/>
                </a:solidFill>
                <a:latin typeface="Century Gothic"/>
                <a:ea typeface="Century Gothic"/>
                <a:cs typeface="Century Gothic"/>
                <a:sym typeface="Century Gothic"/>
              </a:rPr>
              <a:t>covid-19 disease</a:t>
            </a:r>
            <a:endParaRPr b="1" i="0" sz="1100" u="none" cap="none" strike="noStrike">
              <a:solidFill>
                <a:srgbClr val="000000"/>
              </a:solidFill>
              <a:latin typeface="Century Gothic"/>
              <a:ea typeface="Century Gothic"/>
              <a:cs typeface="Century Gothic"/>
              <a:sym typeface="Century Gothic"/>
            </a:endParaRPr>
          </a:p>
        </p:txBody>
      </p:sp>
      <p:sp>
        <p:nvSpPr>
          <p:cNvPr id="241" name="Google Shape;241;p36"/>
          <p:cNvSpPr txBox="1"/>
          <p:nvPr/>
        </p:nvSpPr>
        <p:spPr>
          <a:xfrm>
            <a:off x="3197725" y="4482425"/>
            <a:ext cx="12939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100"/>
              <a:buFont typeface="Arial"/>
              <a:buNone/>
            </a:pPr>
            <a:r>
              <a:rPr b="1" i="0" lang="it" sz="1100" u="none" cap="none" strike="noStrike">
                <a:solidFill>
                  <a:srgbClr val="000000"/>
                </a:solidFill>
                <a:latin typeface="Century Gothic"/>
                <a:ea typeface="Century Gothic"/>
                <a:cs typeface="Century Gothic"/>
                <a:sym typeface="Century Gothic"/>
              </a:rPr>
              <a:t>healthy patient</a:t>
            </a:r>
            <a:endParaRPr b="1" i="0" sz="1100" u="none" cap="none" strike="noStrike">
              <a:solidFill>
                <a:srgbClr val="000000"/>
              </a:solidFill>
              <a:latin typeface="Century Gothic"/>
              <a:ea typeface="Century Gothic"/>
              <a:cs typeface="Century Gothic"/>
              <a:sym typeface="Century Gothic"/>
            </a:endParaRPr>
          </a:p>
        </p:txBody>
      </p:sp>
      <p:sp>
        <p:nvSpPr>
          <p:cNvPr id="242" name="Google Shape;242;p36"/>
          <p:cNvSpPr txBox="1"/>
          <p:nvPr/>
        </p:nvSpPr>
        <p:spPr>
          <a:xfrm>
            <a:off x="646856" y="4896881"/>
            <a:ext cx="6009600" cy="2616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it" sz="800" u="none" cap="none" strike="noStrike">
                <a:solidFill>
                  <a:schemeClr val="hlink"/>
                </a:solidFill>
                <a:highlight>
                  <a:srgbClr val="FFFFFF"/>
                </a:highlight>
                <a:latin typeface="Century Gothic"/>
                <a:ea typeface="Century Gothic"/>
                <a:cs typeface="Century Gothic"/>
                <a:sym typeface="Century Gothic"/>
              </a:rPr>
              <a:t>Bruno, P. et al. "Understanding Automatic Pneumonia Classification Using Chest X-Ray Images." AIxIA, 2020.</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2"/>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K-Nearest Neighbor (kNN) Classifier</a:t>
            </a:r>
            <a:endParaRPr/>
          </a:p>
        </p:txBody>
      </p:sp>
      <p:sp>
        <p:nvSpPr>
          <p:cNvPr id="527" name="Google Shape;527;p72"/>
          <p:cNvSpPr txBox="1"/>
          <p:nvPr/>
        </p:nvSpPr>
        <p:spPr>
          <a:xfrm>
            <a:off x="669725" y="1236125"/>
            <a:ext cx="7715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entury Gothic"/>
                <a:ea typeface="Century Gothic"/>
                <a:cs typeface="Century Gothic"/>
                <a:sym typeface="Century Gothic"/>
              </a:rPr>
              <a:t>KNN uses proximity to make classifications or predictions about the grouping of an individual data point. </a:t>
            </a:r>
            <a:endParaRPr sz="1500">
              <a:solidFill>
                <a:schemeClr val="dk1"/>
              </a:solidFill>
              <a:latin typeface="Century Gothic"/>
              <a:ea typeface="Century Gothic"/>
              <a:cs typeface="Century Gothic"/>
              <a:sym typeface="Century Gothic"/>
            </a:endParaRPr>
          </a:p>
        </p:txBody>
      </p:sp>
      <p:pic>
        <p:nvPicPr>
          <p:cNvPr id="528" name="Google Shape;528;p72"/>
          <p:cNvPicPr preferRelativeResize="0"/>
          <p:nvPr/>
        </p:nvPicPr>
        <p:blipFill>
          <a:blip r:embed="rId3">
            <a:alphaModFix/>
          </a:blip>
          <a:stretch>
            <a:fillRect/>
          </a:stretch>
        </p:blipFill>
        <p:spPr>
          <a:xfrm>
            <a:off x="4975775" y="1882625"/>
            <a:ext cx="3409350" cy="2775174"/>
          </a:xfrm>
          <a:prstGeom prst="rect">
            <a:avLst/>
          </a:prstGeom>
          <a:noFill/>
          <a:ln>
            <a:noFill/>
          </a:ln>
        </p:spPr>
      </p:pic>
      <p:sp>
        <p:nvSpPr>
          <p:cNvPr id="529" name="Google Shape;529;p72"/>
          <p:cNvSpPr txBox="1"/>
          <p:nvPr/>
        </p:nvSpPr>
        <p:spPr>
          <a:xfrm>
            <a:off x="669725" y="2104275"/>
            <a:ext cx="4106400" cy="226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1500">
                <a:solidFill>
                  <a:schemeClr val="dk1"/>
                </a:solidFill>
                <a:latin typeface="Century Gothic"/>
                <a:ea typeface="Century Gothic"/>
                <a:cs typeface="Century Gothic"/>
                <a:sym typeface="Century Gothic"/>
              </a:rPr>
              <a:t>For each record in the test dataset, kNN identifies k records in the training data that are the "nearest" in similarity, where k is an integer specified in advance</a:t>
            </a:r>
            <a:endParaRPr sz="1500">
              <a:solidFill>
                <a:schemeClr val="dk1"/>
              </a:solidFill>
              <a:latin typeface="Century Gothic"/>
              <a:ea typeface="Century Gothic"/>
              <a:cs typeface="Century Gothic"/>
              <a:sym typeface="Century Gothic"/>
            </a:endParaRPr>
          </a:p>
          <a:p>
            <a:pPr indent="0" lvl="0" marL="0" rtl="0" algn="just">
              <a:spcBef>
                <a:spcPts val="0"/>
              </a:spcBef>
              <a:spcAft>
                <a:spcPts val="0"/>
              </a:spcAft>
              <a:buClr>
                <a:schemeClr val="dk1"/>
              </a:buClr>
              <a:buSzPts val="1100"/>
              <a:buFont typeface="Arial"/>
              <a:buNone/>
            </a:pPr>
            <a:r>
              <a:t/>
            </a:r>
            <a:endParaRPr sz="1500">
              <a:solidFill>
                <a:schemeClr val="dk1"/>
              </a:solidFill>
              <a:latin typeface="Century Gothic"/>
              <a:ea typeface="Century Gothic"/>
              <a:cs typeface="Century Gothic"/>
              <a:sym typeface="Century Gothic"/>
            </a:endParaRPr>
          </a:p>
          <a:p>
            <a:pPr indent="-323850" lvl="0" marL="457200" rtl="0" algn="just">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a class label is assigned on the basis of a majority vote, i.e. the label that is most frequently represented around a given data point is used</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3"/>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K-Nearest Neighbor (kNN) example</a:t>
            </a:r>
            <a:endParaRPr/>
          </a:p>
        </p:txBody>
      </p:sp>
      <p:pic>
        <p:nvPicPr>
          <p:cNvPr id="535" name="Google Shape;535;p73"/>
          <p:cNvPicPr preferRelativeResize="0"/>
          <p:nvPr/>
        </p:nvPicPr>
        <p:blipFill>
          <a:blip r:embed="rId3">
            <a:alphaModFix/>
          </a:blip>
          <a:stretch>
            <a:fillRect/>
          </a:stretch>
        </p:blipFill>
        <p:spPr>
          <a:xfrm>
            <a:off x="164250" y="989700"/>
            <a:ext cx="5311599" cy="2431874"/>
          </a:xfrm>
          <a:prstGeom prst="rect">
            <a:avLst/>
          </a:prstGeom>
          <a:noFill/>
          <a:ln>
            <a:noFill/>
          </a:ln>
        </p:spPr>
      </p:pic>
      <p:pic>
        <p:nvPicPr>
          <p:cNvPr id="536" name="Google Shape;536;p73"/>
          <p:cNvPicPr preferRelativeResize="0"/>
          <p:nvPr/>
        </p:nvPicPr>
        <p:blipFill>
          <a:blip r:embed="rId4">
            <a:alphaModFix/>
          </a:blip>
          <a:stretch>
            <a:fillRect/>
          </a:stretch>
        </p:blipFill>
        <p:spPr>
          <a:xfrm>
            <a:off x="5627175" y="1382000"/>
            <a:ext cx="3455625" cy="3133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4"/>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K-Nearest Neighbor (kNN) example</a:t>
            </a:r>
            <a:endParaRPr/>
          </a:p>
        </p:txBody>
      </p:sp>
      <p:pic>
        <p:nvPicPr>
          <p:cNvPr id="542" name="Google Shape;542;p74"/>
          <p:cNvPicPr preferRelativeResize="0"/>
          <p:nvPr/>
        </p:nvPicPr>
        <p:blipFill>
          <a:blip r:embed="rId3">
            <a:alphaModFix/>
          </a:blip>
          <a:stretch>
            <a:fillRect/>
          </a:stretch>
        </p:blipFill>
        <p:spPr>
          <a:xfrm>
            <a:off x="331325" y="1217813"/>
            <a:ext cx="3782400" cy="3285050"/>
          </a:xfrm>
          <a:prstGeom prst="rect">
            <a:avLst/>
          </a:prstGeom>
          <a:noFill/>
          <a:ln>
            <a:noFill/>
          </a:ln>
        </p:spPr>
      </p:pic>
      <p:pic>
        <p:nvPicPr>
          <p:cNvPr id="543" name="Google Shape;543;p74"/>
          <p:cNvPicPr preferRelativeResize="0"/>
          <p:nvPr/>
        </p:nvPicPr>
        <p:blipFill>
          <a:blip r:embed="rId4">
            <a:alphaModFix/>
          </a:blip>
          <a:stretch>
            <a:fillRect/>
          </a:stretch>
        </p:blipFill>
        <p:spPr>
          <a:xfrm>
            <a:off x="4478799" y="1377138"/>
            <a:ext cx="4287126" cy="3728416"/>
          </a:xfrm>
          <a:prstGeom prst="rect">
            <a:avLst/>
          </a:prstGeom>
          <a:noFill/>
          <a:ln>
            <a:noFill/>
          </a:ln>
        </p:spPr>
      </p:pic>
      <p:sp>
        <p:nvSpPr>
          <p:cNvPr id="544" name="Google Shape;544;p74"/>
          <p:cNvSpPr txBox="1"/>
          <p:nvPr/>
        </p:nvSpPr>
        <p:spPr>
          <a:xfrm>
            <a:off x="4731163" y="935250"/>
            <a:ext cx="3782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500">
                <a:solidFill>
                  <a:schemeClr val="accent1"/>
                </a:solidFill>
                <a:latin typeface="Century Gothic"/>
                <a:ea typeface="Century Gothic"/>
                <a:cs typeface="Century Gothic"/>
                <a:sym typeface="Century Gothic"/>
              </a:rPr>
              <a:t>Which is the </a:t>
            </a:r>
            <a:r>
              <a:rPr b="1" lang="it" sz="1500">
                <a:solidFill>
                  <a:schemeClr val="accent1"/>
                </a:solidFill>
                <a:latin typeface="Century Gothic"/>
                <a:ea typeface="Century Gothic"/>
                <a:cs typeface="Century Gothic"/>
                <a:sym typeface="Century Gothic"/>
              </a:rPr>
              <a:t>tomato’s class?</a:t>
            </a:r>
            <a:endParaRPr b="1" sz="1500">
              <a:solidFill>
                <a:schemeClr val="accent1"/>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kNN: calculating distance</a:t>
            </a:r>
            <a:endParaRPr/>
          </a:p>
        </p:txBody>
      </p:sp>
      <p:sp>
        <p:nvSpPr>
          <p:cNvPr id="550" name="Google Shape;550;p75"/>
          <p:cNvSpPr txBox="1"/>
          <p:nvPr/>
        </p:nvSpPr>
        <p:spPr>
          <a:xfrm>
            <a:off x="634975" y="962238"/>
            <a:ext cx="7671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Locating the tomato's nearest neighbors requires a distance function, or a formula that measures the similarity between two instances. </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Among the different ways to calculate distance, traditionally, the kNN algorithm uses Euclidean distance</a:t>
            </a:r>
            <a:endParaRPr sz="1500">
              <a:solidFill>
                <a:schemeClr val="dk1"/>
              </a:solidFill>
              <a:latin typeface="Century Gothic"/>
              <a:ea typeface="Century Gothic"/>
              <a:cs typeface="Century Gothic"/>
              <a:sym typeface="Century Gothic"/>
            </a:endParaRPr>
          </a:p>
        </p:txBody>
      </p:sp>
      <p:pic>
        <p:nvPicPr>
          <p:cNvPr id="551" name="Google Shape;551;p75"/>
          <p:cNvPicPr preferRelativeResize="0"/>
          <p:nvPr/>
        </p:nvPicPr>
        <p:blipFill>
          <a:blip r:embed="rId3">
            <a:alphaModFix/>
          </a:blip>
          <a:stretch>
            <a:fillRect/>
          </a:stretch>
        </p:blipFill>
        <p:spPr>
          <a:xfrm>
            <a:off x="1001375" y="2277500"/>
            <a:ext cx="4229628" cy="2605451"/>
          </a:xfrm>
          <a:prstGeom prst="rect">
            <a:avLst/>
          </a:prstGeom>
          <a:noFill/>
          <a:ln>
            <a:noFill/>
          </a:ln>
        </p:spPr>
      </p:pic>
      <p:sp>
        <p:nvSpPr>
          <p:cNvPr id="552" name="Google Shape;552;p75"/>
          <p:cNvSpPr txBox="1"/>
          <p:nvPr/>
        </p:nvSpPr>
        <p:spPr>
          <a:xfrm>
            <a:off x="5138675" y="2640075"/>
            <a:ext cx="401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entury Gothic"/>
                <a:ea typeface="Century Gothic"/>
                <a:cs typeface="Century Gothic"/>
                <a:sym typeface="Century Gothic"/>
              </a:rPr>
              <a:t>Euclidean distance between P1 and P2 = </a:t>
            </a:r>
            <a:endParaRPr sz="1500">
              <a:solidFill>
                <a:schemeClr val="dk1"/>
              </a:solidFill>
              <a:latin typeface="Century Gothic"/>
              <a:ea typeface="Century Gothic"/>
              <a:cs typeface="Century Gothic"/>
              <a:sym typeface="Century Gothic"/>
            </a:endParaRPr>
          </a:p>
        </p:txBody>
      </p:sp>
      <p:pic>
        <p:nvPicPr>
          <p:cNvPr id="553" name="Google Shape;553;p75"/>
          <p:cNvPicPr preferRelativeResize="0"/>
          <p:nvPr/>
        </p:nvPicPr>
        <p:blipFill>
          <a:blip r:embed="rId4">
            <a:alphaModFix/>
          </a:blip>
          <a:stretch>
            <a:fillRect/>
          </a:stretch>
        </p:blipFill>
        <p:spPr>
          <a:xfrm>
            <a:off x="5948413" y="3055570"/>
            <a:ext cx="2394224" cy="55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6"/>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Evaluation Metrics: confusion matrix</a:t>
            </a:r>
            <a:endParaRPr/>
          </a:p>
        </p:txBody>
      </p:sp>
      <p:pic>
        <p:nvPicPr>
          <p:cNvPr id="559" name="Google Shape;559;p76"/>
          <p:cNvPicPr preferRelativeResize="0"/>
          <p:nvPr/>
        </p:nvPicPr>
        <p:blipFill>
          <a:blip r:embed="rId3">
            <a:alphaModFix/>
          </a:blip>
          <a:stretch>
            <a:fillRect/>
          </a:stretch>
        </p:blipFill>
        <p:spPr>
          <a:xfrm>
            <a:off x="1057738" y="965100"/>
            <a:ext cx="7028533" cy="39535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7"/>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fontScale="90000"/>
          </a:bodyPr>
          <a:lstStyle/>
          <a:p>
            <a:pPr indent="0" lvl="0" marL="0" rtl="0" algn="l">
              <a:spcBef>
                <a:spcPts val="0"/>
              </a:spcBef>
              <a:spcAft>
                <a:spcPts val="0"/>
              </a:spcAft>
              <a:buClr>
                <a:schemeClr val="dk1"/>
              </a:buClr>
              <a:buSzPct val="34375"/>
              <a:buFont typeface="Arial"/>
              <a:buNone/>
            </a:pPr>
            <a:r>
              <a:rPr lang="it"/>
              <a:t>Evaluation Metrics: precision &amp; recall</a:t>
            </a:r>
            <a:endParaRPr/>
          </a:p>
        </p:txBody>
      </p:sp>
      <p:sp>
        <p:nvSpPr>
          <p:cNvPr id="565" name="Google Shape;565;p77"/>
          <p:cNvSpPr txBox="1"/>
          <p:nvPr/>
        </p:nvSpPr>
        <p:spPr>
          <a:xfrm>
            <a:off x="571500" y="1252750"/>
            <a:ext cx="7725000" cy="1281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Century Gothic"/>
              <a:buChar char="●"/>
            </a:pPr>
            <a:r>
              <a:rPr b="1" lang="it" sz="1500">
                <a:solidFill>
                  <a:schemeClr val="dk1"/>
                </a:solidFill>
                <a:latin typeface="Century Gothic"/>
                <a:ea typeface="Century Gothic"/>
                <a:cs typeface="Century Gothic"/>
                <a:sym typeface="Century Gothic"/>
              </a:rPr>
              <a:t>Precision p</a:t>
            </a:r>
            <a:r>
              <a:rPr lang="it" sz="1500">
                <a:solidFill>
                  <a:schemeClr val="dk1"/>
                </a:solidFill>
                <a:latin typeface="Century Gothic"/>
                <a:ea typeface="Century Gothic"/>
                <a:cs typeface="Century Gothic"/>
                <a:sym typeface="Century Gothic"/>
              </a:rPr>
              <a:t> is the number of correctly classified positive examples divided by the total number of examples that are classified as positive.</a:t>
            </a:r>
            <a:endParaRPr sz="1500">
              <a:solidFill>
                <a:schemeClr val="dk1"/>
              </a:solidFill>
              <a:latin typeface="Century Gothic"/>
              <a:ea typeface="Century Gothic"/>
              <a:cs typeface="Century Gothic"/>
              <a:sym typeface="Century Gothic"/>
            </a:endParaRPr>
          </a:p>
          <a:p>
            <a:pPr indent="-323850" lvl="0" marL="457200" marR="0" rtl="0" algn="l">
              <a:lnSpc>
                <a:spcPct val="100000"/>
              </a:lnSpc>
              <a:spcBef>
                <a:spcPts val="0"/>
              </a:spcBef>
              <a:spcAft>
                <a:spcPts val="0"/>
              </a:spcAft>
              <a:buClr>
                <a:schemeClr val="dk1"/>
              </a:buClr>
              <a:buSzPts val="1500"/>
              <a:buFont typeface="Century Gothic"/>
              <a:buChar char="●"/>
            </a:pPr>
            <a:r>
              <a:rPr b="1" lang="it" sz="1500">
                <a:solidFill>
                  <a:schemeClr val="dk1"/>
                </a:solidFill>
                <a:latin typeface="Century Gothic"/>
                <a:ea typeface="Century Gothic"/>
                <a:cs typeface="Century Gothic"/>
                <a:sym typeface="Century Gothic"/>
              </a:rPr>
              <a:t>Recall r</a:t>
            </a:r>
            <a:r>
              <a:rPr lang="it" sz="1500">
                <a:solidFill>
                  <a:schemeClr val="dk1"/>
                </a:solidFill>
                <a:latin typeface="Century Gothic"/>
                <a:ea typeface="Century Gothic"/>
                <a:cs typeface="Century Gothic"/>
                <a:sym typeface="Century Gothic"/>
              </a:rPr>
              <a:t> is the number of correctly classified positive examples divided by the total number of actual positive examples in the test set.</a:t>
            </a:r>
            <a:r>
              <a:rPr lang="it" sz="2600">
                <a:solidFill>
                  <a:schemeClr val="dk1"/>
                </a:solidFill>
              </a:rPr>
              <a:t> </a:t>
            </a:r>
            <a:endParaRPr sz="2600">
              <a:solidFill>
                <a:schemeClr val="dk1"/>
              </a:solidFill>
            </a:endParaRPr>
          </a:p>
        </p:txBody>
      </p:sp>
      <p:pic>
        <p:nvPicPr>
          <p:cNvPr id="566" name="Google Shape;566;p77"/>
          <p:cNvPicPr preferRelativeResize="0"/>
          <p:nvPr/>
        </p:nvPicPr>
        <p:blipFill>
          <a:blip r:embed="rId3">
            <a:alphaModFix/>
          </a:blip>
          <a:stretch>
            <a:fillRect/>
          </a:stretch>
        </p:blipFill>
        <p:spPr>
          <a:xfrm>
            <a:off x="1943100" y="2951750"/>
            <a:ext cx="5257800" cy="1066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8"/>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Evaluation Metrics: </a:t>
            </a:r>
            <a:r>
              <a:rPr lang="it"/>
              <a:t>F1-score</a:t>
            </a:r>
            <a:endParaRPr/>
          </a:p>
        </p:txBody>
      </p:sp>
      <p:sp>
        <p:nvSpPr>
          <p:cNvPr id="572" name="Google Shape;572;p78"/>
          <p:cNvSpPr txBox="1"/>
          <p:nvPr/>
        </p:nvSpPr>
        <p:spPr>
          <a:xfrm>
            <a:off x="571500" y="1252750"/>
            <a:ext cx="76110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 F1 score combines precision and recall into one measure.</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harmonic mean of two numbers tends to be closer to the smaller of the two. </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For F1-value to be large, both p and r </a:t>
            </a:r>
            <a:r>
              <a:rPr lang="it" sz="1500">
                <a:solidFill>
                  <a:schemeClr val="dk1"/>
                </a:solidFill>
                <a:latin typeface="Century Gothic"/>
                <a:ea typeface="Century Gothic"/>
                <a:cs typeface="Century Gothic"/>
                <a:sym typeface="Century Gothic"/>
              </a:rPr>
              <a:t>must</a:t>
            </a:r>
            <a:r>
              <a:rPr lang="it" sz="1500">
                <a:solidFill>
                  <a:schemeClr val="dk1"/>
                </a:solidFill>
                <a:latin typeface="Century Gothic"/>
                <a:ea typeface="Century Gothic"/>
                <a:cs typeface="Century Gothic"/>
                <a:sym typeface="Century Gothic"/>
              </a:rPr>
              <a:t> be large.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pic>
        <p:nvPicPr>
          <p:cNvPr id="573" name="Google Shape;573;p78"/>
          <p:cNvPicPr preferRelativeResize="0"/>
          <p:nvPr/>
        </p:nvPicPr>
        <p:blipFill>
          <a:blip r:embed="rId3">
            <a:alphaModFix/>
          </a:blip>
          <a:stretch>
            <a:fillRect/>
          </a:stretch>
        </p:blipFill>
        <p:spPr>
          <a:xfrm>
            <a:off x="2980800" y="1879875"/>
            <a:ext cx="2727275" cy="834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9"/>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Evaluation Metrics: ROC</a:t>
            </a:r>
            <a:endParaRPr/>
          </a:p>
        </p:txBody>
      </p:sp>
      <p:sp>
        <p:nvSpPr>
          <p:cNvPr id="579" name="Google Shape;579;p79"/>
          <p:cNvSpPr txBox="1"/>
          <p:nvPr/>
        </p:nvSpPr>
        <p:spPr>
          <a:xfrm>
            <a:off x="571500" y="1252750"/>
            <a:ext cx="7611000" cy="3186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It is commonly called the Receive operating characteristics (ROC) curve.</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It is a plot of the true positive rate (TPR) against the false positive rate (FPR).</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True positive rate:</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False positive rate:</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pic>
        <p:nvPicPr>
          <p:cNvPr id="580" name="Google Shape;580;p79"/>
          <p:cNvPicPr preferRelativeResize="0"/>
          <p:nvPr/>
        </p:nvPicPr>
        <p:blipFill>
          <a:blip r:embed="rId3">
            <a:alphaModFix/>
          </a:blip>
          <a:stretch>
            <a:fillRect/>
          </a:stretch>
        </p:blipFill>
        <p:spPr>
          <a:xfrm>
            <a:off x="3610200" y="2068975"/>
            <a:ext cx="2035775" cy="927150"/>
          </a:xfrm>
          <a:prstGeom prst="rect">
            <a:avLst/>
          </a:prstGeom>
          <a:noFill/>
          <a:ln>
            <a:noFill/>
          </a:ln>
        </p:spPr>
      </p:pic>
      <p:pic>
        <p:nvPicPr>
          <p:cNvPr id="581" name="Google Shape;581;p79"/>
          <p:cNvPicPr preferRelativeResize="0"/>
          <p:nvPr/>
        </p:nvPicPr>
        <p:blipFill>
          <a:blip r:embed="rId4">
            <a:alphaModFix/>
          </a:blip>
          <a:stretch>
            <a:fillRect/>
          </a:stretch>
        </p:blipFill>
        <p:spPr>
          <a:xfrm>
            <a:off x="3610200" y="3608600"/>
            <a:ext cx="2229200" cy="9271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0"/>
          <p:cNvSpPr txBox="1"/>
          <p:nvPr>
            <p:ph type="title"/>
          </p:nvPr>
        </p:nvSpPr>
        <p:spPr>
          <a:xfrm>
            <a:off x="571500" y="229350"/>
            <a:ext cx="7287600" cy="6558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a:t>Evaluation Metrics: ROC</a:t>
            </a:r>
            <a:endParaRPr/>
          </a:p>
        </p:txBody>
      </p:sp>
      <p:pic>
        <p:nvPicPr>
          <p:cNvPr id="587" name="Google Shape;587;p80"/>
          <p:cNvPicPr preferRelativeResize="0"/>
          <p:nvPr/>
        </p:nvPicPr>
        <p:blipFill>
          <a:blip r:embed="rId3">
            <a:alphaModFix/>
          </a:blip>
          <a:stretch>
            <a:fillRect/>
          </a:stretch>
        </p:blipFill>
        <p:spPr>
          <a:xfrm>
            <a:off x="188450" y="1019750"/>
            <a:ext cx="4478325" cy="3449425"/>
          </a:xfrm>
          <a:prstGeom prst="rect">
            <a:avLst/>
          </a:prstGeom>
          <a:noFill/>
          <a:ln>
            <a:noFill/>
          </a:ln>
        </p:spPr>
      </p:pic>
      <p:sp>
        <p:nvSpPr>
          <p:cNvPr id="588" name="Google Shape;588;p80"/>
          <p:cNvSpPr txBox="1"/>
          <p:nvPr/>
        </p:nvSpPr>
        <p:spPr>
          <a:xfrm>
            <a:off x="4445000" y="1019750"/>
            <a:ext cx="4565700" cy="41328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a:t>
            </a:r>
            <a:r>
              <a:rPr b="1" lang="it" sz="1500">
                <a:solidFill>
                  <a:schemeClr val="dk1"/>
                </a:solidFill>
                <a:latin typeface="Century Gothic"/>
                <a:ea typeface="Century Gothic"/>
                <a:cs typeface="Century Gothic"/>
                <a:sym typeface="Century Gothic"/>
              </a:rPr>
              <a:t>red line</a:t>
            </a:r>
            <a:r>
              <a:rPr lang="it" sz="1500">
                <a:solidFill>
                  <a:schemeClr val="dk1"/>
                </a:solidFill>
                <a:latin typeface="Century Gothic"/>
                <a:ea typeface="Century Gothic"/>
                <a:cs typeface="Century Gothic"/>
                <a:sym typeface="Century Gothic"/>
              </a:rPr>
              <a:t> represents a random classifier, where the TPR equals FPR. Points above or to the left of this line indicate better classifiers, with the leftmost points showing the best probability thresholds. </a:t>
            </a:r>
            <a:endParaRPr sz="1500">
              <a:solidFill>
                <a:schemeClr val="dk1"/>
              </a:solidFill>
              <a:latin typeface="Century Gothic"/>
              <a:ea typeface="Century Gothic"/>
              <a:cs typeface="Century Gothic"/>
              <a:sym typeface="Century Gothic"/>
            </a:endParaRPr>
          </a:p>
          <a:p>
            <a:pPr indent="-323850" lvl="0" marL="457200" rtl="0" algn="just">
              <a:lnSpc>
                <a:spcPct val="115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The blue, orange, and green lines are ROC curves, with the blue line being the most efficient as it’s furthest from the random classifier. </a:t>
            </a:r>
            <a:endParaRPr sz="1500">
              <a:solidFill>
                <a:schemeClr val="dk1"/>
              </a:solidFill>
              <a:latin typeface="Century Gothic"/>
              <a:ea typeface="Century Gothic"/>
              <a:cs typeface="Century Gothic"/>
              <a:sym typeface="Century Gothic"/>
            </a:endParaRPr>
          </a:p>
          <a:p>
            <a:pPr indent="-323850" lvl="0" marL="457200" rtl="0" algn="just">
              <a:lnSpc>
                <a:spcPct val="115000"/>
              </a:lnSpc>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A </a:t>
            </a:r>
            <a:r>
              <a:rPr b="1" lang="it" sz="1500">
                <a:solidFill>
                  <a:schemeClr val="dk1"/>
                </a:solidFill>
                <a:latin typeface="Century Gothic"/>
                <a:ea typeface="Century Gothic"/>
                <a:cs typeface="Century Gothic"/>
                <a:sym typeface="Century Gothic"/>
              </a:rPr>
              <a:t>perfect classifier</a:t>
            </a:r>
            <a:r>
              <a:rPr lang="it" sz="1500">
                <a:solidFill>
                  <a:schemeClr val="dk1"/>
                </a:solidFill>
                <a:latin typeface="Century Gothic"/>
                <a:ea typeface="Century Gothic"/>
                <a:cs typeface="Century Gothic"/>
                <a:sym typeface="Century Gothic"/>
              </a:rPr>
              <a:t> is represented by a blue dot at coordinate (0,1), where all positives are correctly classified and no negatives are incorrectly classified, meaning there are no incorrect predictions.</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1"/>
          <p:cNvSpPr txBox="1"/>
          <p:nvPr>
            <p:ph type="title"/>
          </p:nvPr>
        </p:nvSpPr>
        <p:spPr>
          <a:xfrm>
            <a:off x="484575" y="339546"/>
            <a:ext cx="7053600" cy="661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Ensembling</a:t>
            </a:r>
            <a:r>
              <a:rPr lang="it"/>
              <a:t> </a:t>
            </a:r>
            <a:endParaRPr/>
          </a:p>
        </p:txBody>
      </p:sp>
      <p:sp>
        <p:nvSpPr>
          <p:cNvPr id="594" name="Google Shape;594;p81"/>
          <p:cNvSpPr txBox="1"/>
          <p:nvPr>
            <p:ph idx="1" type="body"/>
          </p:nvPr>
        </p:nvSpPr>
        <p:spPr>
          <a:xfrm>
            <a:off x="484575" y="1125050"/>
            <a:ext cx="5404500" cy="34992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Clr>
                <a:schemeClr val="dk1"/>
              </a:buClr>
              <a:buSzPts val="1100"/>
              <a:buFont typeface="Arial"/>
              <a:buNone/>
            </a:pPr>
            <a:r>
              <a:rPr lang="it"/>
              <a:t>Different Classifiers: Each of the classifiers is not perfect</a:t>
            </a:r>
            <a:endParaRPr/>
          </a:p>
          <a:p>
            <a:pPr indent="-298450" lvl="0" marL="457200" rtl="0" algn="l">
              <a:lnSpc>
                <a:spcPct val="100000"/>
              </a:lnSpc>
              <a:spcBef>
                <a:spcPts val="800"/>
              </a:spcBef>
              <a:spcAft>
                <a:spcPts val="0"/>
              </a:spcAft>
              <a:buClr>
                <a:schemeClr val="dk1"/>
              </a:buClr>
              <a:buSzPts val="1100"/>
              <a:buChar char="●"/>
            </a:pPr>
            <a:r>
              <a:rPr lang="it"/>
              <a:t>Conduct classification on a same set of class labels</a:t>
            </a:r>
            <a:endParaRPr/>
          </a:p>
          <a:p>
            <a:pPr indent="-298450" lvl="0" marL="457200" rtl="0" algn="l">
              <a:lnSpc>
                <a:spcPct val="100000"/>
              </a:lnSpc>
              <a:spcBef>
                <a:spcPts val="0"/>
              </a:spcBef>
              <a:spcAft>
                <a:spcPts val="0"/>
              </a:spcAft>
              <a:buClr>
                <a:schemeClr val="dk1"/>
              </a:buClr>
              <a:buSzPts val="1100"/>
              <a:buChar char="●"/>
            </a:pPr>
            <a:r>
              <a:rPr lang="it"/>
              <a:t>May use different input or have different parameters</a:t>
            </a:r>
            <a:endParaRPr/>
          </a:p>
          <a:p>
            <a:pPr indent="-298450" lvl="0" marL="457200" rtl="0" algn="l">
              <a:lnSpc>
                <a:spcPct val="100000"/>
              </a:lnSpc>
              <a:spcBef>
                <a:spcPts val="0"/>
              </a:spcBef>
              <a:spcAft>
                <a:spcPts val="0"/>
              </a:spcAft>
              <a:buClr>
                <a:schemeClr val="dk1"/>
              </a:buClr>
              <a:buSzPts val="1100"/>
              <a:buChar char="●"/>
            </a:pPr>
            <a:r>
              <a:rPr lang="it"/>
              <a:t>May produce different output for a certain  example</a:t>
            </a:r>
            <a:endParaRPr/>
          </a:p>
          <a:p>
            <a:pPr indent="0" lvl="0" marL="0" rtl="0" algn="l">
              <a:lnSpc>
                <a:spcPct val="100000"/>
              </a:lnSpc>
              <a:spcBef>
                <a:spcPts val="800"/>
              </a:spcBef>
              <a:spcAft>
                <a:spcPts val="0"/>
              </a:spcAft>
              <a:buNone/>
            </a:pPr>
            <a:r>
              <a:t/>
            </a:r>
            <a:endParaRPr/>
          </a:p>
          <a:p>
            <a:pPr indent="0" lvl="0" marL="0" rtl="0" algn="l">
              <a:lnSpc>
                <a:spcPct val="100000"/>
              </a:lnSpc>
              <a:spcBef>
                <a:spcPts val="800"/>
              </a:spcBef>
              <a:spcAft>
                <a:spcPts val="0"/>
              </a:spcAft>
              <a:buClr>
                <a:schemeClr val="dk1"/>
              </a:buClr>
              <a:buSzPts val="1100"/>
              <a:buFont typeface="Arial"/>
              <a:buNone/>
            </a:pPr>
            <a:r>
              <a:rPr b="1" lang="it"/>
              <a:t>Idea</a:t>
            </a:r>
            <a:endParaRPr b="1"/>
          </a:p>
          <a:p>
            <a:pPr indent="-298450" lvl="0" marL="457200" rtl="0" algn="l">
              <a:lnSpc>
                <a:spcPct val="100000"/>
              </a:lnSpc>
              <a:spcBef>
                <a:spcPts val="800"/>
              </a:spcBef>
              <a:spcAft>
                <a:spcPts val="0"/>
              </a:spcAft>
              <a:buClr>
                <a:schemeClr val="dk1"/>
              </a:buClr>
              <a:buSzPts val="1100"/>
              <a:buChar char="●"/>
            </a:pPr>
            <a:r>
              <a:rPr lang="it"/>
              <a:t>Combine the classifiers to improve the performance</a:t>
            </a:r>
            <a:endParaRPr/>
          </a:p>
          <a:p>
            <a:pPr indent="-298450" lvl="0" marL="457200" rtl="0" algn="l">
              <a:lnSpc>
                <a:spcPct val="100000"/>
              </a:lnSpc>
              <a:spcBef>
                <a:spcPts val="0"/>
              </a:spcBef>
              <a:spcAft>
                <a:spcPts val="0"/>
              </a:spcAft>
              <a:buClr>
                <a:schemeClr val="dk1"/>
              </a:buClr>
              <a:buSzPts val="1100"/>
              <a:buChar char="●"/>
            </a:pPr>
            <a:r>
              <a:rPr lang="it"/>
              <a:t>Ensembles of Classifiers</a:t>
            </a:r>
            <a:endParaRPr/>
          </a:p>
          <a:p>
            <a:pPr indent="-298450" lvl="0" marL="457200" rtl="0" algn="l">
              <a:lnSpc>
                <a:spcPct val="100000"/>
              </a:lnSpc>
              <a:spcBef>
                <a:spcPts val="0"/>
              </a:spcBef>
              <a:spcAft>
                <a:spcPts val="0"/>
              </a:spcAft>
              <a:buClr>
                <a:schemeClr val="dk1"/>
              </a:buClr>
              <a:buSzPts val="1100"/>
              <a:buChar char="●"/>
            </a:pPr>
            <a:r>
              <a:rPr lang="it"/>
              <a:t>Combine the classification results from different classifiers to produce the final output</a:t>
            </a:r>
            <a:endParaRPr/>
          </a:p>
          <a:p>
            <a:pPr indent="-298450" lvl="0" marL="914400" rtl="0" algn="l">
              <a:lnSpc>
                <a:spcPct val="100000"/>
              </a:lnSpc>
              <a:spcBef>
                <a:spcPts val="0"/>
              </a:spcBef>
              <a:spcAft>
                <a:spcPts val="0"/>
              </a:spcAft>
              <a:buClr>
                <a:schemeClr val="dk1"/>
              </a:buClr>
              <a:buSzPts val="1100"/>
              <a:buChar char="●"/>
            </a:pPr>
            <a:r>
              <a:rPr lang="it"/>
              <a:t>Unweighted voting</a:t>
            </a:r>
            <a:endParaRPr/>
          </a:p>
          <a:p>
            <a:pPr indent="-298450" lvl="0" marL="914400" rtl="0" algn="l">
              <a:lnSpc>
                <a:spcPct val="100000"/>
              </a:lnSpc>
              <a:spcBef>
                <a:spcPts val="0"/>
              </a:spcBef>
              <a:spcAft>
                <a:spcPts val="0"/>
              </a:spcAft>
              <a:buClr>
                <a:schemeClr val="dk1"/>
              </a:buClr>
              <a:buSzPts val="1100"/>
              <a:buChar char="●"/>
            </a:pPr>
            <a:r>
              <a:rPr lang="it"/>
              <a:t>Weighted voting</a:t>
            </a:r>
            <a:endParaRPr/>
          </a:p>
        </p:txBody>
      </p:sp>
      <p:pic>
        <p:nvPicPr>
          <p:cNvPr id="595" name="Google Shape;595;p81"/>
          <p:cNvPicPr preferRelativeResize="0"/>
          <p:nvPr/>
        </p:nvPicPr>
        <p:blipFill>
          <a:blip r:embed="rId3">
            <a:alphaModFix/>
          </a:blip>
          <a:stretch>
            <a:fillRect/>
          </a:stretch>
        </p:blipFill>
        <p:spPr>
          <a:xfrm>
            <a:off x="5966125" y="1738750"/>
            <a:ext cx="3146000" cy="2782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Image segmentation</a:t>
            </a:r>
            <a:endParaRPr/>
          </a:p>
        </p:txBody>
      </p:sp>
      <p:sp>
        <p:nvSpPr>
          <p:cNvPr id="248" name="Google Shape;248;p37"/>
          <p:cNvSpPr txBox="1"/>
          <p:nvPr>
            <p:ph idx="1" type="body"/>
          </p:nvPr>
        </p:nvSpPr>
        <p:spPr>
          <a:xfrm>
            <a:off x="571500" y="948956"/>
            <a:ext cx="7425000" cy="36231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1200"/>
              <a:buNone/>
            </a:pPr>
            <a:r>
              <a:rPr lang="it"/>
              <a:t>Recognize and understand what is in the image at pixel level. </a:t>
            </a:r>
            <a:endParaRPr/>
          </a:p>
          <a:p>
            <a:pPr indent="0" lvl="0" marL="0" marR="0" rtl="0" algn="just">
              <a:lnSpc>
                <a:spcPct val="100000"/>
              </a:lnSpc>
              <a:spcBef>
                <a:spcPts val="800"/>
              </a:spcBef>
              <a:spcAft>
                <a:spcPts val="0"/>
              </a:spcAft>
              <a:buClr>
                <a:srgbClr val="374954"/>
              </a:buClr>
              <a:buSzPts val="1400"/>
              <a:buFont typeface="Helvetica Neue Light"/>
              <a:buNone/>
            </a:pPr>
            <a:r>
              <a:rPr lang="it"/>
              <a:t>In computer vision, </a:t>
            </a:r>
            <a:r>
              <a:rPr b="1" lang="it"/>
              <a:t>semantic segmentation </a:t>
            </a:r>
            <a:r>
              <a:rPr lang="it"/>
              <a:t>is the process of partitioning a digital image into multiple image regions and assigning a label to every pixel in an image such that pixels with the same label share certain characteristics</a:t>
            </a:r>
            <a:r>
              <a:rPr b="0" i="0" lang="it" sz="1500" u="none" cap="none" strike="noStrike">
                <a:solidFill>
                  <a:srgbClr val="374954"/>
                </a:solidFill>
                <a:latin typeface="Helvetica Neue Light"/>
                <a:ea typeface="Helvetica Neue Light"/>
                <a:cs typeface="Helvetica Neue Light"/>
                <a:sym typeface="Helvetica Neue Light"/>
              </a:rPr>
              <a:t>.</a:t>
            </a:r>
            <a:endParaRPr>
              <a:solidFill>
                <a:srgbClr val="374954"/>
              </a:solidFill>
              <a:latin typeface="Helvetica Neue Light"/>
              <a:ea typeface="Helvetica Neue Light"/>
              <a:cs typeface="Helvetica Neue Light"/>
              <a:sym typeface="Helvetica Neue Light"/>
            </a:endParaRPr>
          </a:p>
        </p:txBody>
      </p:sp>
      <p:pic>
        <p:nvPicPr>
          <p:cNvPr id="249" name="Google Shape;249;p37"/>
          <p:cNvPicPr preferRelativeResize="0"/>
          <p:nvPr/>
        </p:nvPicPr>
        <p:blipFill rotWithShape="1">
          <a:blip r:embed="rId3">
            <a:alphaModFix/>
          </a:blip>
          <a:srcRect b="-661" l="4275" r="295" t="64326"/>
          <a:stretch/>
        </p:blipFill>
        <p:spPr>
          <a:xfrm>
            <a:off x="761321" y="2347482"/>
            <a:ext cx="6421210" cy="160811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2"/>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Ensembling: example </a:t>
            </a:r>
            <a:endParaRPr/>
          </a:p>
        </p:txBody>
      </p:sp>
      <p:pic>
        <p:nvPicPr>
          <p:cNvPr id="601" name="Google Shape;601;p82"/>
          <p:cNvPicPr preferRelativeResize="0"/>
          <p:nvPr/>
        </p:nvPicPr>
        <p:blipFill>
          <a:blip r:embed="rId3">
            <a:alphaModFix/>
          </a:blip>
          <a:stretch>
            <a:fillRect/>
          </a:stretch>
        </p:blipFill>
        <p:spPr>
          <a:xfrm>
            <a:off x="1416513" y="1138438"/>
            <a:ext cx="6310971" cy="3448863"/>
          </a:xfrm>
          <a:prstGeom prst="rect">
            <a:avLst/>
          </a:prstGeom>
          <a:noFill/>
          <a:ln>
            <a:noFill/>
          </a:ln>
        </p:spPr>
      </p:pic>
      <p:sp>
        <p:nvSpPr>
          <p:cNvPr id="602" name="Google Shape;602;p82"/>
          <p:cNvSpPr txBox="1"/>
          <p:nvPr/>
        </p:nvSpPr>
        <p:spPr>
          <a:xfrm>
            <a:off x="870200" y="4866600"/>
            <a:ext cx="6398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dk1"/>
                </a:solidFill>
                <a:latin typeface="Century Gothic"/>
                <a:ea typeface="Century Gothic"/>
                <a:cs typeface="Century Gothic"/>
                <a:sym typeface="Century Gothic"/>
              </a:rPr>
              <a:t>image from: CS 4700, Foundations of  Artificial Intelligence, Carla P. Gomes</a:t>
            </a:r>
            <a:endParaRPr sz="600">
              <a:solidFill>
                <a:schemeClr val="dk1"/>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3"/>
          <p:cNvSpPr txBox="1"/>
          <p:nvPr>
            <p:ph type="title"/>
          </p:nvPr>
        </p:nvSpPr>
        <p:spPr>
          <a:xfrm>
            <a:off x="484575" y="339545"/>
            <a:ext cx="7053600" cy="568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Bias-Variance Tradeoff</a:t>
            </a:r>
            <a:endParaRPr/>
          </a:p>
        </p:txBody>
      </p:sp>
      <p:sp>
        <p:nvSpPr>
          <p:cNvPr id="608" name="Google Shape;608;p83"/>
          <p:cNvSpPr txBox="1"/>
          <p:nvPr/>
        </p:nvSpPr>
        <p:spPr>
          <a:xfrm>
            <a:off x="484575" y="1094000"/>
            <a:ext cx="78015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entury Gothic"/>
                <a:ea typeface="Century Gothic"/>
                <a:cs typeface="Century Gothic"/>
                <a:sym typeface="Century Gothic"/>
              </a:rPr>
              <a:t>Proper understanding of bias-variance would help us not only to build accurate models but also to avoid the mistake of overfitting and underfitting.</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it" sz="1500">
                <a:solidFill>
                  <a:schemeClr val="dk1"/>
                </a:solidFill>
                <a:latin typeface="Century Gothic"/>
                <a:ea typeface="Century Gothic"/>
                <a:cs typeface="Century Gothic"/>
                <a:sym typeface="Century Gothic"/>
              </a:rPr>
              <a:t>Bias </a:t>
            </a:r>
            <a:r>
              <a:rPr lang="it" sz="1500">
                <a:solidFill>
                  <a:schemeClr val="dk1"/>
                </a:solidFill>
                <a:latin typeface="Century Gothic"/>
                <a:ea typeface="Century Gothic"/>
                <a:cs typeface="Century Gothic"/>
                <a:sym typeface="Century Gothic"/>
              </a:rPr>
              <a:t>is the difference between the average prediction of our model and the correct value which we are trying to predict. Model with high bias pays very little attention to the training data and oversimplifies the model.</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it" sz="1500">
                <a:solidFill>
                  <a:schemeClr val="dk1"/>
                </a:solidFill>
                <a:latin typeface="Century Gothic"/>
                <a:ea typeface="Century Gothic"/>
                <a:cs typeface="Century Gothic"/>
                <a:sym typeface="Century Gothic"/>
              </a:rPr>
              <a:t>Variance </a:t>
            </a:r>
            <a:r>
              <a:rPr lang="it" sz="1500">
                <a:solidFill>
                  <a:schemeClr val="dk1"/>
                </a:solidFill>
                <a:latin typeface="Century Gothic"/>
                <a:ea typeface="Century Gothic"/>
                <a:cs typeface="Century Gothic"/>
                <a:sym typeface="Century Gothic"/>
              </a:rPr>
              <a:t>is the variability of model prediction for a given data point or a value which tells us spread of our data. Model with high variance pays a lot of attention to training data and does not generalize on the data which it hasn’t seen before. </a:t>
            </a:r>
            <a:endParaRPr sz="1500">
              <a:solidFill>
                <a:schemeClr val="dk1"/>
              </a:solidFill>
              <a:latin typeface="Century Gothic"/>
              <a:ea typeface="Century Gothic"/>
              <a:cs typeface="Century Gothic"/>
              <a:sym typeface="Century Gothic"/>
            </a:endParaRPr>
          </a:p>
        </p:txBody>
      </p:sp>
      <p:pic>
        <p:nvPicPr>
          <p:cNvPr id="609" name="Google Shape;609;p83"/>
          <p:cNvPicPr preferRelativeResize="0"/>
          <p:nvPr/>
        </p:nvPicPr>
        <p:blipFill rotWithShape="1">
          <a:blip r:embed="rId3">
            <a:alphaModFix/>
          </a:blip>
          <a:srcRect b="24910" l="0" r="0" t="-8334"/>
          <a:stretch/>
        </p:blipFill>
        <p:spPr>
          <a:xfrm>
            <a:off x="1587199" y="3466325"/>
            <a:ext cx="5596250" cy="1677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4"/>
          <p:cNvSpPr txBox="1"/>
          <p:nvPr>
            <p:ph type="title"/>
          </p:nvPr>
        </p:nvSpPr>
        <p:spPr>
          <a:xfrm>
            <a:off x="484575" y="339545"/>
            <a:ext cx="7053600" cy="568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Ensembling methods</a:t>
            </a:r>
            <a:endParaRPr/>
          </a:p>
        </p:txBody>
      </p:sp>
      <p:sp>
        <p:nvSpPr>
          <p:cNvPr id="615" name="Google Shape;615;p84"/>
          <p:cNvSpPr txBox="1"/>
          <p:nvPr/>
        </p:nvSpPr>
        <p:spPr>
          <a:xfrm>
            <a:off x="484575" y="1094000"/>
            <a:ext cx="78015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entury Gothic"/>
                <a:ea typeface="Century Gothic"/>
                <a:cs typeface="Century Gothic"/>
                <a:sym typeface="Century Gothic"/>
              </a:rPr>
              <a:t>Ensemble methods that minimize variance</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Bagging</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Random Forests</a:t>
            </a:r>
            <a:endParaRPr sz="1500">
              <a:solidFill>
                <a:schemeClr val="dk1"/>
              </a:solidFill>
              <a:latin typeface="Century Gothic"/>
              <a:ea typeface="Century Gothic"/>
              <a:cs typeface="Century Gothic"/>
              <a:sym typeface="Century Gothic"/>
            </a:endParaRPr>
          </a:p>
          <a:p>
            <a:pPr indent="0" lvl="0" marL="457200" rtl="0" algn="l">
              <a:spcBef>
                <a:spcPts val="0"/>
              </a:spcBef>
              <a:spcAft>
                <a:spcPts val="0"/>
              </a:spcAft>
              <a:buNone/>
            </a:pPr>
            <a:r>
              <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it" sz="1500">
                <a:solidFill>
                  <a:schemeClr val="dk1"/>
                </a:solidFill>
                <a:latin typeface="Century Gothic"/>
                <a:ea typeface="Century Gothic"/>
                <a:cs typeface="Century Gothic"/>
                <a:sym typeface="Century Gothic"/>
              </a:rPr>
              <a:t>Ensemble methods that minimize bias</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Functional Gradient Descent</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Boosting</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Char char="●"/>
            </a:pPr>
            <a:r>
              <a:rPr lang="it" sz="1500">
                <a:solidFill>
                  <a:schemeClr val="dk1"/>
                </a:solidFill>
                <a:latin typeface="Century Gothic"/>
                <a:ea typeface="Century Gothic"/>
                <a:cs typeface="Century Gothic"/>
                <a:sym typeface="Century Gothic"/>
              </a:rPr>
              <a:t>Ensemble Selection</a:t>
            </a:r>
            <a:endParaRPr sz="15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500">
              <a:solidFill>
                <a:schemeClr val="dk1"/>
              </a:solidFill>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Bagging</a:t>
            </a:r>
            <a:endParaRPr/>
          </a:p>
        </p:txBody>
      </p:sp>
      <p:sp>
        <p:nvSpPr>
          <p:cNvPr id="621" name="Google Shape;621;p85"/>
          <p:cNvSpPr txBox="1"/>
          <p:nvPr>
            <p:ph idx="1" type="body"/>
          </p:nvPr>
        </p:nvSpPr>
        <p:spPr>
          <a:xfrm>
            <a:off x="484575" y="1301550"/>
            <a:ext cx="7822200" cy="10002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it" sz="1900"/>
              <a:t>Bagging stands for bootstrap aggregation.</a:t>
            </a:r>
            <a:endParaRPr sz="1900"/>
          </a:p>
          <a:p>
            <a:pPr indent="0" lvl="0" marL="0" rtl="0" algn="l">
              <a:spcBef>
                <a:spcPts val="0"/>
              </a:spcBef>
              <a:spcAft>
                <a:spcPts val="0"/>
              </a:spcAft>
              <a:buClr>
                <a:schemeClr val="dk1"/>
              </a:buClr>
              <a:buSzPts val="1100"/>
              <a:buFont typeface="Arial"/>
              <a:buNone/>
            </a:pPr>
            <a:r>
              <a:rPr lang="it" sz="1900"/>
              <a:t>• It combines multiple learners in a way to reduce</a:t>
            </a:r>
            <a:endParaRPr sz="1900"/>
          </a:p>
          <a:p>
            <a:pPr indent="0" lvl="0" marL="0" rtl="0" algn="l">
              <a:spcBef>
                <a:spcPts val="0"/>
              </a:spcBef>
              <a:spcAft>
                <a:spcPts val="0"/>
              </a:spcAft>
              <a:buNone/>
            </a:pPr>
            <a:r>
              <a:rPr lang="it" sz="1900"/>
              <a:t>the variance of estimates</a:t>
            </a:r>
            <a:endParaRPr sz="1900"/>
          </a:p>
        </p:txBody>
      </p:sp>
      <p:pic>
        <p:nvPicPr>
          <p:cNvPr id="622" name="Google Shape;622;p85"/>
          <p:cNvPicPr preferRelativeResize="0"/>
          <p:nvPr/>
        </p:nvPicPr>
        <p:blipFill>
          <a:blip r:embed="rId3">
            <a:alphaModFix/>
          </a:blip>
          <a:stretch>
            <a:fillRect/>
          </a:stretch>
        </p:blipFill>
        <p:spPr>
          <a:xfrm>
            <a:off x="2488825" y="2437164"/>
            <a:ext cx="4166325" cy="246519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6"/>
          <p:cNvSpPr txBox="1"/>
          <p:nvPr>
            <p:ph type="title"/>
          </p:nvPr>
        </p:nvSpPr>
        <p:spPr>
          <a:xfrm>
            <a:off x="484575" y="339545"/>
            <a:ext cx="7053600" cy="60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Random Forest</a:t>
            </a:r>
            <a:endParaRPr/>
          </a:p>
        </p:txBody>
      </p:sp>
      <p:sp>
        <p:nvSpPr>
          <p:cNvPr id="628" name="Google Shape;628;p86"/>
          <p:cNvSpPr txBox="1"/>
          <p:nvPr>
            <p:ph idx="1" type="body"/>
          </p:nvPr>
        </p:nvSpPr>
        <p:spPr>
          <a:xfrm>
            <a:off x="484575" y="1138975"/>
            <a:ext cx="7863600" cy="1059300"/>
          </a:xfrm>
          <a:prstGeom prst="rect">
            <a:avLst/>
          </a:prstGeom>
        </p:spPr>
        <p:txBody>
          <a:bodyPr anchorCtr="0" anchor="t" bIns="34275" lIns="68575" spcFirstLastPara="1" rIns="68575" wrap="square" tIns="34275">
            <a:normAutofit/>
          </a:bodyPr>
          <a:lstStyle/>
          <a:p>
            <a:pPr indent="0" lvl="0" marL="0" marR="0" rtl="0" algn="just">
              <a:lnSpc>
                <a:spcPct val="100000"/>
              </a:lnSpc>
              <a:spcBef>
                <a:spcPts val="0"/>
              </a:spcBef>
              <a:spcAft>
                <a:spcPts val="0"/>
              </a:spcAft>
              <a:buNone/>
            </a:pPr>
            <a:r>
              <a:rPr lang="it"/>
              <a:t>The </a:t>
            </a:r>
            <a:r>
              <a:rPr lang="it"/>
              <a:t>random forest</a:t>
            </a:r>
            <a:r>
              <a:rPr lang="it"/>
              <a:t> algorithm </a:t>
            </a:r>
            <a:endParaRPr/>
          </a:p>
          <a:p>
            <a:pPr indent="-298450" lvl="0" marL="457200" marR="0" rtl="0" algn="just">
              <a:lnSpc>
                <a:spcPct val="100000"/>
              </a:lnSpc>
              <a:spcBef>
                <a:spcPts val="0"/>
              </a:spcBef>
              <a:spcAft>
                <a:spcPts val="0"/>
              </a:spcAft>
              <a:buClr>
                <a:schemeClr val="dk1"/>
              </a:buClr>
              <a:buSzPts val="1100"/>
              <a:buChar char="●"/>
            </a:pPr>
            <a:r>
              <a:rPr lang="it"/>
              <a:t>combines multiple algorithm of the same type i.e. multiple decision trees, resulting in a forest of trees, hence the name "Random Forest"</a:t>
            </a:r>
            <a:endParaRPr/>
          </a:p>
          <a:p>
            <a:pPr indent="-298450" lvl="0" marL="457200" marR="0" rtl="0" algn="just">
              <a:lnSpc>
                <a:spcPct val="100000"/>
              </a:lnSpc>
              <a:spcBef>
                <a:spcPts val="0"/>
              </a:spcBef>
              <a:spcAft>
                <a:spcPts val="0"/>
              </a:spcAft>
              <a:buClr>
                <a:schemeClr val="dk1"/>
              </a:buClr>
              <a:buSzPts val="1100"/>
              <a:buChar char="●"/>
            </a:pPr>
            <a:r>
              <a:rPr lang="it"/>
              <a:t>can be used for both regression and classification tasks.</a:t>
            </a:r>
            <a:r>
              <a:rPr lang="it" sz="1900"/>
              <a:t> </a:t>
            </a:r>
            <a:endParaRPr sz="1900"/>
          </a:p>
        </p:txBody>
      </p:sp>
      <p:sp>
        <p:nvSpPr>
          <p:cNvPr id="629" name="Google Shape;629;p86"/>
          <p:cNvSpPr txBox="1"/>
          <p:nvPr/>
        </p:nvSpPr>
        <p:spPr>
          <a:xfrm>
            <a:off x="4900550" y="2391700"/>
            <a:ext cx="41412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Century Gothic"/>
              <a:buAutoNum type="arabicPeriod"/>
            </a:pPr>
            <a:r>
              <a:rPr lang="it" sz="1500">
                <a:solidFill>
                  <a:schemeClr val="dk1"/>
                </a:solidFill>
                <a:latin typeface="Century Gothic"/>
                <a:ea typeface="Century Gothic"/>
                <a:cs typeface="Century Gothic"/>
                <a:sym typeface="Century Gothic"/>
              </a:rPr>
              <a:t>Pick N random records from the dataset</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AutoNum type="arabicPeriod"/>
            </a:pPr>
            <a:r>
              <a:rPr lang="it" sz="1500">
                <a:solidFill>
                  <a:schemeClr val="dk1"/>
                </a:solidFill>
                <a:latin typeface="Century Gothic"/>
                <a:ea typeface="Century Gothic"/>
                <a:cs typeface="Century Gothic"/>
                <a:sym typeface="Century Gothic"/>
              </a:rPr>
              <a:t>Build a decision tree based on these N records</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AutoNum type="arabicPeriod"/>
            </a:pPr>
            <a:r>
              <a:rPr lang="it" sz="1500">
                <a:solidFill>
                  <a:schemeClr val="dk1"/>
                </a:solidFill>
                <a:latin typeface="Century Gothic"/>
                <a:ea typeface="Century Gothic"/>
                <a:cs typeface="Century Gothic"/>
                <a:sym typeface="Century Gothic"/>
              </a:rPr>
              <a:t>Choose the number of trees you want in your algorithm and repeat steps 1 and 2</a:t>
            </a:r>
            <a:endParaRPr sz="1500">
              <a:solidFill>
                <a:schemeClr val="dk1"/>
              </a:solidFill>
              <a:latin typeface="Century Gothic"/>
              <a:ea typeface="Century Gothic"/>
              <a:cs typeface="Century Gothic"/>
              <a:sym typeface="Century Gothic"/>
            </a:endParaRPr>
          </a:p>
          <a:p>
            <a:pPr indent="-323850" lvl="0" marL="457200" rtl="0" algn="l">
              <a:spcBef>
                <a:spcPts val="0"/>
              </a:spcBef>
              <a:spcAft>
                <a:spcPts val="0"/>
              </a:spcAft>
              <a:buClr>
                <a:schemeClr val="dk1"/>
              </a:buClr>
              <a:buSzPts val="1500"/>
              <a:buFont typeface="Century Gothic"/>
              <a:buAutoNum type="arabicPeriod"/>
            </a:pPr>
            <a:r>
              <a:rPr lang="it" sz="1500">
                <a:solidFill>
                  <a:schemeClr val="dk1"/>
                </a:solidFill>
                <a:latin typeface="Century Gothic"/>
                <a:ea typeface="Century Gothic"/>
                <a:cs typeface="Century Gothic"/>
                <a:sym typeface="Century Gothic"/>
              </a:rPr>
              <a:t>The final value can be calculated by taking the average of all the values/selecting the majority value predicted by all the trees in forest. </a:t>
            </a:r>
            <a:endParaRPr sz="1500">
              <a:solidFill>
                <a:schemeClr val="dk1"/>
              </a:solidFill>
              <a:latin typeface="Century Gothic"/>
              <a:ea typeface="Century Gothic"/>
              <a:cs typeface="Century Gothic"/>
              <a:sym typeface="Century Gothic"/>
            </a:endParaRPr>
          </a:p>
        </p:txBody>
      </p:sp>
      <p:pic>
        <p:nvPicPr>
          <p:cNvPr id="630" name="Google Shape;630;p86"/>
          <p:cNvPicPr preferRelativeResize="0"/>
          <p:nvPr/>
        </p:nvPicPr>
        <p:blipFill>
          <a:blip r:embed="rId3">
            <a:alphaModFix/>
          </a:blip>
          <a:stretch>
            <a:fillRect/>
          </a:stretch>
        </p:blipFill>
        <p:spPr>
          <a:xfrm>
            <a:off x="235225" y="2391701"/>
            <a:ext cx="4473875" cy="23845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ph type="title"/>
          </p:nvPr>
        </p:nvSpPr>
        <p:spPr>
          <a:xfrm>
            <a:off x="484575" y="339545"/>
            <a:ext cx="7053600" cy="606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Boosting</a:t>
            </a:r>
            <a:endParaRPr/>
          </a:p>
        </p:txBody>
      </p:sp>
      <p:sp>
        <p:nvSpPr>
          <p:cNvPr id="636" name="Google Shape;636;p87"/>
          <p:cNvSpPr txBox="1"/>
          <p:nvPr>
            <p:ph idx="1" type="body"/>
          </p:nvPr>
        </p:nvSpPr>
        <p:spPr>
          <a:xfrm>
            <a:off x="484575" y="1138975"/>
            <a:ext cx="7863600" cy="1794600"/>
          </a:xfrm>
          <a:prstGeom prst="rect">
            <a:avLst/>
          </a:prstGeom>
        </p:spPr>
        <p:txBody>
          <a:bodyPr anchorCtr="0" anchor="t" bIns="34275" lIns="68575" spcFirstLastPara="1" rIns="68575" wrap="square" tIns="34275">
            <a:normAutofit/>
          </a:bodyPr>
          <a:lstStyle/>
          <a:p>
            <a:pPr indent="0" lvl="0" marL="0" rtl="0" algn="just">
              <a:spcBef>
                <a:spcPts val="0"/>
              </a:spcBef>
              <a:spcAft>
                <a:spcPts val="0"/>
              </a:spcAft>
              <a:buNone/>
            </a:pPr>
            <a:r>
              <a:rPr lang="it"/>
              <a:t>Boosting algorithms are a set of the low accurate classifier to create a highly accurate classifier.</a:t>
            </a:r>
            <a:endParaRPr/>
          </a:p>
          <a:p>
            <a:pPr indent="-298450" lvl="0" marL="457200" rtl="0" algn="just">
              <a:spcBef>
                <a:spcPts val="0"/>
              </a:spcBef>
              <a:spcAft>
                <a:spcPts val="0"/>
              </a:spcAft>
              <a:buClr>
                <a:schemeClr val="dk1"/>
              </a:buClr>
              <a:buSzPts val="1100"/>
              <a:buChar char="●"/>
            </a:pPr>
            <a:r>
              <a:rPr lang="it"/>
              <a:t>B</a:t>
            </a:r>
            <a:r>
              <a:rPr lang="it"/>
              <a:t>uild </a:t>
            </a:r>
            <a:r>
              <a:rPr lang="it"/>
              <a:t>a model from the training data</a:t>
            </a:r>
            <a:endParaRPr/>
          </a:p>
          <a:p>
            <a:pPr indent="-298450" lvl="0" marL="457200" rtl="0" algn="just">
              <a:spcBef>
                <a:spcPts val="0"/>
              </a:spcBef>
              <a:spcAft>
                <a:spcPts val="0"/>
              </a:spcAft>
              <a:buClr>
                <a:schemeClr val="dk1"/>
              </a:buClr>
              <a:buSzPts val="1100"/>
              <a:buChar char="●"/>
            </a:pPr>
            <a:r>
              <a:rPr lang="it"/>
              <a:t>Create a second model that attempts to correct the errors from the first model</a:t>
            </a:r>
            <a:endParaRPr/>
          </a:p>
          <a:p>
            <a:pPr indent="-298450" lvl="1" marL="914400" rtl="0" algn="just">
              <a:spcBef>
                <a:spcPts val="0"/>
              </a:spcBef>
              <a:spcAft>
                <a:spcPts val="0"/>
              </a:spcAft>
              <a:buClr>
                <a:schemeClr val="dk1"/>
              </a:buClr>
              <a:buSzPts val="1100"/>
              <a:buChar char="○"/>
            </a:pPr>
            <a:r>
              <a:rPr lang="it"/>
              <a:t>Models are added until the training set is predicted perfectly or a maximum number of models are added</a:t>
            </a:r>
            <a:endParaRPr/>
          </a:p>
        </p:txBody>
      </p:sp>
      <p:pic>
        <p:nvPicPr>
          <p:cNvPr id="637" name="Google Shape;637;p87"/>
          <p:cNvPicPr preferRelativeResize="0"/>
          <p:nvPr/>
        </p:nvPicPr>
        <p:blipFill>
          <a:blip r:embed="rId3">
            <a:alphaModFix/>
          </a:blip>
          <a:stretch>
            <a:fillRect/>
          </a:stretch>
        </p:blipFill>
        <p:spPr>
          <a:xfrm>
            <a:off x="2129375" y="2675275"/>
            <a:ext cx="4885243" cy="24193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8"/>
          <p:cNvSpPr txBox="1"/>
          <p:nvPr>
            <p:ph type="title"/>
          </p:nvPr>
        </p:nvSpPr>
        <p:spPr>
          <a:xfrm>
            <a:off x="3208950" y="2161025"/>
            <a:ext cx="27261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Regression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9"/>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Regression</a:t>
            </a:r>
            <a:endParaRPr/>
          </a:p>
        </p:txBody>
      </p:sp>
      <p:sp>
        <p:nvSpPr>
          <p:cNvPr id="648" name="Google Shape;648;p89"/>
          <p:cNvSpPr txBox="1"/>
          <p:nvPr>
            <p:ph idx="1" type="body"/>
          </p:nvPr>
        </p:nvSpPr>
        <p:spPr>
          <a:xfrm>
            <a:off x="571500" y="948950"/>
            <a:ext cx="7699800" cy="4194600"/>
          </a:xfrm>
          <a:prstGeom prst="rect">
            <a:avLst/>
          </a:prstGeom>
          <a:noFill/>
          <a:ln>
            <a:noFill/>
          </a:ln>
        </p:spPr>
        <p:txBody>
          <a:bodyPr anchorCtr="0" anchor="t" bIns="34275" lIns="68575" spcFirstLastPara="1" rIns="68575" wrap="square" tIns="34275">
            <a:noAutofit/>
          </a:bodyPr>
          <a:lstStyle/>
          <a:p>
            <a:pPr indent="-330200" lvl="0" marL="457200" rtl="0" algn="just">
              <a:lnSpc>
                <a:spcPct val="90000"/>
              </a:lnSpc>
              <a:spcBef>
                <a:spcPts val="800"/>
              </a:spcBef>
              <a:spcAft>
                <a:spcPts val="0"/>
              </a:spcAft>
              <a:buClr>
                <a:schemeClr val="dk1"/>
              </a:buClr>
              <a:buSzPts val="1600"/>
              <a:buChar char="●"/>
            </a:pPr>
            <a:r>
              <a:rPr lang="it" sz="1600"/>
              <a:t>Regression analysis attempts to determine the strength of the relationship between one dependent variable (usually denoted by Y) and a series of other changing variables (known as independent variables).</a:t>
            </a:r>
            <a:endParaRPr sz="1600"/>
          </a:p>
          <a:p>
            <a:pPr indent="0" lvl="0" marL="457200" rtl="0" algn="just">
              <a:lnSpc>
                <a:spcPct val="90000"/>
              </a:lnSpc>
              <a:spcBef>
                <a:spcPts val="800"/>
              </a:spcBef>
              <a:spcAft>
                <a:spcPts val="0"/>
              </a:spcAft>
              <a:buNone/>
            </a:pPr>
            <a:r>
              <a:t/>
            </a:r>
            <a:endParaRPr sz="1600"/>
          </a:p>
          <a:p>
            <a:pPr indent="-330200" lvl="0" marL="457200" rtl="0" algn="just">
              <a:lnSpc>
                <a:spcPct val="90000"/>
              </a:lnSpc>
              <a:spcBef>
                <a:spcPts val="800"/>
              </a:spcBef>
              <a:spcAft>
                <a:spcPts val="0"/>
              </a:spcAft>
              <a:buClr>
                <a:schemeClr val="dk1"/>
              </a:buClr>
              <a:buSzPts val="1600"/>
              <a:buChar char="●"/>
            </a:pPr>
            <a:r>
              <a:rPr lang="it" sz="1600"/>
              <a:t>The two basic types of regression are: </a:t>
            </a:r>
            <a:endParaRPr sz="1600"/>
          </a:p>
          <a:p>
            <a:pPr indent="-330200" lvl="1" marL="914400" rtl="0" algn="just">
              <a:lnSpc>
                <a:spcPct val="90000"/>
              </a:lnSpc>
              <a:spcBef>
                <a:spcPts val="0"/>
              </a:spcBef>
              <a:spcAft>
                <a:spcPts val="0"/>
              </a:spcAft>
              <a:buClr>
                <a:schemeClr val="dk1"/>
              </a:buClr>
              <a:buSzPts val="1600"/>
              <a:buChar char="○"/>
            </a:pPr>
            <a:r>
              <a:rPr b="1" lang="it" sz="1600"/>
              <a:t>linear regression</a:t>
            </a:r>
            <a:r>
              <a:rPr lang="it" sz="1600"/>
              <a:t> that uses one independent variable to explain and/or predict the outcome of Y</a:t>
            </a:r>
            <a:endParaRPr sz="1600"/>
          </a:p>
          <a:p>
            <a:pPr indent="0" lvl="0" marL="914400" rtl="0" algn="ctr">
              <a:lnSpc>
                <a:spcPct val="90000"/>
              </a:lnSpc>
              <a:spcBef>
                <a:spcPts val="800"/>
              </a:spcBef>
              <a:spcAft>
                <a:spcPts val="0"/>
              </a:spcAft>
              <a:buNone/>
            </a:pPr>
            <a:r>
              <a:rPr lang="it" sz="1600"/>
              <a:t>Y = a + bX</a:t>
            </a:r>
            <a:endParaRPr sz="1600"/>
          </a:p>
          <a:p>
            <a:pPr indent="-330200" lvl="1" marL="914400" rtl="0" algn="just">
              <a:lnSpc>
                <a:spcPct val="90000"/>
              </a:lnSpc>
              <a:spcBef>
                <a:spcPts val="800"/>
              </a:spcBef>
              <a:spcAft>
                <a:spcPts val="0"/>
              </a:spcAft>
              <a:buClr>
                <a:schemeClr val="dk1"/>
              </a:buClr>
              <a:buSzPts val="1600"/>
              <a:buChar char="○"/>
            </a:pPr>
            <a:r>
              <a:rPr b="1" lang="it" sz="1600"/>
              <a:t>multiple regression that</a:t>
            </a:r>
            <a:r>
              <a:rPr lang="it" sz="1600"/>
              <a:t> uses two or more independent variables to predict the outcome</a:t>
            </a:r>
            <a:endParaRPr sz="1600"/>
          </a:p>
          <a:p>
            <a:pPr indent="0" lvl="0" marL="914400" rtl="0" algn="ctr">
              <a:lnSpc>
                <a:spcPct val="90000"/>
              </a:lnSpc>
              <a:spcBef>
                <a:spcPts val="800"/>
              </a:spcBef>
              <a:spcAft>
                <a:spcPts val="0"/>
              </a:spcAft>
              <a:buNone/>
            </a:pPr>
            <a:r>
              <a:rPr lang="it" sz="1600"/>
              <a:t>Y = a + b</a:t>
            </a:r>
            <a:r>
              <a:rPr b="1" lang="it" sz="800"/>
              <a:t>1</a:t>
            </a:r>
            <a:r>
              <a:rPr lang="it" sz="1600"/>
              <a:t>X</a:t>
            </a:r>
            <a:r>
              <a:rPr b="1" lang="it" sz="800"/>
              <a:t>1 </a:t>
            </a:r>
            <a:r>
              <a:rPr lang="it" sz="1600"/>
              <a:t>+ b</a:t>
            </a:r>
            <a:r>
              <a:rPr b="1" lang="it" sz="800"/>
              <a:t>2</a:t>
            </a:r>
            <a:r>
              <a:rPr lang="it" sz="1600"/>
              <a:t>X</a:t>
            </a:r>
            <a:r>
              <a:rPr b="1" lang="it" sz="800"/>
              <a:t>2 </a:t>
            </a:r>
            <a:r>
              <a:rPr lang="it" sz="1600"/>
              <a:t>+ … +b</a:t>
            </a:r>
            <a:r>
              <a:rPr b="1" lang="it" sz="800"/>
              <a:t>n</a:t>
            </a:r>
            <a:r>
              <a:rPr lang="it" sz="1600"/>
              <a:t>X</a:t>
            </a:r>
            <a:r>
              <a:rPr b="1" lang="it" sz="800"/>
              <a:t>n </a:t>
            </a:r>
            <a:endParaRPr b="1" sz="800"/>
          </a:p>
          <a:p>
            <a:pPr indent="0" lvl="0" marL="914400" rtl="0" algn="ctr">
              <a:lnSpc>
                <a:spcPct val="90000"/>
              </a:lnSpc>
              <a:spcBef>
                <a:spcPts val="800"/>
              </a:spcBef>
              <a:spcAft>
                <a:spcPts val="0"/>
              </a:spcAft>
              <a:buNone/>
            </a:pPr>
            <a:r>
              <a:t/>
            </a:r>
            <a:endParaRPr b="1" sz="800"/>
          </a:p>
          <a:p>
            <a:pPr indent="0" lvl="0" marL="0" rtl="0" algn="l">
              <a:lnSpc>
                <a:spcPct val="90000"/>
              </a:lnSpc>
              <a:spcBef>
                <a:spcPts val="800"/>
              </a:spcBef>
              <a:spcAft>
                <a:spcPts val="0"/>
              </a:spcAft>
              <a:buNone/>
            </a:pPr>
            <a:r>
              <a:rPr lang="it" sz="1600"/>
              <a:t>Y = the variable that we are trying to predict</a:t>
            </a:r>
            <a:br>
              <a:rPr lang="it" sz="1600"/>
            </a:br>
            <a:r>
              <a:rPr lang="it" sz="1600"/>
              <a:t>X = the variable that we are using to predict Y</a:t>
            </a:r>
            <a:br>
              <a:rPr lang="it" sz="1600"/>
            </a:br>
            <a:r>
              <a:rPr lang="it" sz="1600"/>
              <a:t>a = the intercept, b = the slope</a:t>
            </a:r>
            <a:endParaRPr b="1" sz="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0"/>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W</a:t>
            </a:r>
            <a:r>
              <a:rPr lang="it"/>
              <a:t>hen do we use linear regression?</a:t>
            </a:r>
            <a:endParaRPr/>
          </a:p>
        </p:txBody>
      </p:sp>
      <p:sp>
        <p:nvSpPr>
          <p:cNvPr id="654" name="Google Shape;654;p90"/>
          <p:cNvSpPr txBox="1"/>
          <p:nvPr>
            <p:ph idx="1" type="body"/>
          </p:nvPr>
        </p:nvSpPr>
        <p:spPr>
          <a:xfrm>
            <a:off x="571500" y="948950"/>
            <a:ext cx="7699800" cy="4194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Clr>
                <a:schemeClr val="dk1"/>
              </a:buClr>
              <a:buSzPts val="1100"/>
              <a:buFont typeface="Arial"/>
              <a:buNone/>
            </a:pPr>
            <a:r>
              <a:rPr lang="it" sz="1600"/>
              <a:t>Linear Regression can be used in different </a:t>
            </a:r>
            <a:r>
              <a:rPr lang="it" sz="1600"/>
              <a:t>scenarios:</a:t>
            </a:r>
            <a:endParaRPr sz="1600"/>
          </a:p>
          <a:p>
            <a:pPr indent="0" lvl="0" marL="0" rtl="0" algn="l">
              <a:lnSpc>
                <a:spcPct val="100000"/>
              </a:lnSpc>
              <a:spcBef>
                <a:spcPts val="800"/>
              </a:spcBef>
              <a:spcAft>
                <a:spcPts val="0"/>
              </a:spcAft>
              <a:buClr>
                <a:schemeClr val="dk1"/>
              </a:buClr>
              <a:buSzPts val="1100"/>
              <a:buFont typeface="Arial"/>
              <a:buNone/>
            </a:pPr>
            <a:r>
              <a:t/>
            </a:r>
            <a:endParaRPr sz="1600"/>
          </a:p>
          <a:p>
            <a:pPr indent="-330200" lvl="0" marL="457200" rtl="0" algn="l">
              <a:lnSpc>
                <a:spcPct val="100000"/>
              </a:lnSpc>
              <a:spcBef>
                <a:spcPts val="800"/>
              </a:spcBef>
              <a:spcAft>
                <a:spcPts val="0"/>
              </a:spcAft>
              <a:buClr>
                <a:schemeClr val="dk1"/>
              </a:buClr>
              <a:buSzPts val="1600"/>
              <a:buChar char="●"/>
            </a:pPr>
            <a:r>
              <a:rPr b="1" lang="it" sz="1600"/>
              <a:t>Sales Forecasting</a:t>
            </a:r>
            <a:r>
              <a:rPr lang="it" sz="1600"/>
              <a:t>: Predicting future sales based on historical sales data.</a:t>
            </a:r>
            <a:endParaRPr sz="1600"/>
          </a:p>
          <a:p>
            <a:pPr indent="-330200" lvl="0" marL="457200" rtl="0" algn="l">
              <a:lnSpc>
                <a:spcPct val="100000"/>
              </a:lnSpc>
              <a:spcBef>
                <a:spcPts val="0"/>
              </a:spcBef>
              <a:spcAft>
                <a:spcPts val="0"/>
              </a:spcAft>
              <a:buClr>
                <a:schemeClr val="dk1"/>
              </a:buClr>
              <a:buSzPts val="1600"/>
              <a:buChar char="●"/>
            </a:pPr>
            <a:r>
              <a:rPr b="1" lang="it" sz="1600"/>
              <a:t>Real Estate Pricing</a:t>
            </a:r>
            <a:r>
              <a:rPr lang="it" sz="1600"/>
              <a:t>: Estimating the price of a house based on features like size, location, number of rooms, etc.</a:t>
            </a:r>
            <a:endParaRPr sz="1600"/>
          </a:p>
          <a:p>
            <a:pPr indent="-330200" lvl="0" marL="457200" rtl="0" algn="l">
              <a:lnSpc>
                <a:spcPct val="100000"/>
              </a:lnSpc>
              <a:spcBef>
                <a:spcPts val="0"/>
              </a:spcBef>
              <a:spcAft>
                <a:spcPts val="0"/>
              </a:spcAft>
              <a:buClr>
                <a:schemeClr val="dk1"/>
              </a:buClr>
              <a:buSzPts val="1600"/>
              <a:buChar char="●"/>
            </a:pPr>
            <a:r>
              <a:rPr b="1" lang="it" sz="1600"/>
              <a:t>Stock Price Prediction</a:t>
            </a:r>
            <a:r>
              <a:rPr lang="it" sz="1600"/>
              <a:t>: Predicting future stock prices based on past performance and other factors.</a:t>
            </a:r>
            <a:endParaRPr sz="1600"/>
          </a:p>
          <a:p>
            <a:pPr indent="-330200" lvl="0" marL="457200" rtl="0" algn="l">
              <a:lnSpc>
                <a:spcPct val="100000"/>
              </a:lnSpc>
              <a:spcBef>
                <a:spcPts val="0"/>
              </a:spcBef>
              <a:spcAft>
                <a:spcPts val="0"/>
              </a:spcAft>
              <a:buClr>
                <a:schemeClr val="dk1"/>
              </a:buClr>
              <a:buSzPts val="1600"/>
              <a:buChar char="●"/>
            </a:pPr>
            <a:r>
              <a:rPr b="1" lang="it" sz="1600"/>
              <a:t>Risk Assessment</a:t>
            </a:r>
            <a:r>
              <a:rPr lang="it" sz="1600"/>
              <a:t>: Assessing risk in financial services or insurance domains based on customer features.</a:t>
            </a:r>
            <a:endParaRPr sz="1600"/>
          </a:p>
          <a:p>
            <a:pPr indent="-330200" lvl="0" marL="457200" rtl="0" algn="l">
              <a:lnSpc>
                <a:spcPct val="100000"/>
              </a:lnSpc>
              <a:spcBef>
                <a:spcPts val="0"/>
              </a:spcBef>
              <a:spcAft>
                <a:spcPts val="0"/>
              </a:spcAft>
              <a:buClr>
                <a:schemeClr val="dk1"/>
              </a:buClr>
              <a:buSzPts val="1600"/>
              <a:buChar char="●"/>
            </a:pPr>
            <a:r>
              <a:rPr b="1" lang="it" sz="1600"/>
              <a:t>Healthcare</a:t>
            </a:r>
            <a:r>
              <a:rPr lang="it" sz="1600"/>
              <a:t>: Predicting disease progression based on patient data.</a:t>
            </a:r>
            <a:endParaRPr sz="1600"/>
          </a:p>
          <a:p>
            <a:pPr indent="0" lvl="0" marL="457200" rtl="0" algn="l">
              <a:lnSpc>
                <a:spcPct val="100000"/>
              </a:lnSpc>
              <a:spcBef>
                <a:spcPts val="800"/>
              </a:spcBef>
              <a:spcAft>
                <a:spcPts val="0"/>
              </a:spcAft>
              <a:buNone/>
            </a:pPr>
            <a:r>
              <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1"/>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Simple Linear </a:t>
            </a:r>
            <a:r>
              <a:rPr lang="it"/>
              <a:t>Regression</a:t>
            </a:r>
            <a:endParaRPr/>
          </a:p>
        </p:txBody>
      </p:sp>
      <p:sp>
        <p:nvSpPr>
          <p:cNvPr id="660" name="Google Shape;660;p91"/>
          <p:cNvSpPr txBox="1"/>
          <p:nvPr/>
        </p:nvSpPr>
        <p:spPr>
          <a:xfrm>
            <a:off x="571500" y="1024950"/>
            <a:ext cx="7745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solidFill>
                  <a:schemeClr val="dk1"/>
                </a:solidFill>
                <a:latin typeface="Century Gothic"/>
                <a:ea typeface="Century Gothic"/>
                <a:cs typeface="Century Gothic"/>
                <a:sym typeface="Century Gothic"/>
              </a:rPr>
              <a:t>Simple linear regression</a:t>
            </a:r>
            <a:r>
              <a:rPr lang="it" sz="1600">
                <a:solidFill>
                  <a:schemeClr val="dk1"/>
                </a:solidFill>
                <a:latin typeface="Century Gothic"/>
                <a:ea typeface="Century Gothic"/>
                <a:cs typeface="Century Gothic"/>
                <a:sym typeface="Century Gothic"/>
              </a:rPr>
              <a:t> predicts the value of a dependent variable based on an independent variable. The greater the linear relationship between the independent variable and the dependent variable, the more accurate is the prediction.</a:t>
            </a:r>
            <a:endParaRPr/>
          </a:p>
        </p:txBody>
      </p:sp>
      <p:pic>
        <p:nvPicPr>
          <p:cNvPr id="661" name="Google Shape;661;p91"/>
          <p:cNvPicPr preferRelativeResize="0"/>
          <p:nvPr/>
        </p:nvPicPr>
        <p:blipFill>
          <a:blip r:embed="rId3">
            <a:alphaModFix/>
          </a:blip>
          <a:stretch>
            <a:fillRect/>
          </a:stretch>
        </p:blipFill>
        <p:spPr>
          <a:xfrm>
            <a:off x="1251261" y="2334450"/>
            <a:ext cx="6641476" cy="262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Semantic segmentation</a:t>
            </a:r>
            <a:endParaRPr/>
          </a:p>
        </p:txBody>
      </p:sp>
      <p:sp>
        <p:nvSpPr>
          <p:cNvPr id="255" name="Google Shape;255;p38"/>
          <p:cNvSpPr txBox="1"/>
          <p:nvPr>
            <p:ph idx="1" type="body"/>
          </p:nvPr>
        </p:nvSpPr>
        <p:spPr>
          <a:xfrm>
            <a:off x="571500" y="885169"/>
            <a:ext cx="7425000" cy="3629700"/>
          </a:xfrm>
          <a:prstGeom prst="rect">
            <a:avLst/>
          </a:prstGeom>
          <a:noFill/>
          <a:ln>
            <a:noFill/>
          </a:ln>
        </p:spPr>
        <p:txBody>
          <a:bodyPr anchorCtr="0" anchor="t" bIns="34275" lIns="68575" spcFirstLastPara="1" rIns="68575" wrap="square" tIns="34275">
            <a:normAutofit/>
          </a:bodyPr>
          <a:lstStyle/>
          <a:p>
            <a:pPr indent="0" lvl="0" marL="0" marR="0" rtl="0" algn="just">
              <a:lnSpc>
                <a:spcPct val="100000"/>
              </a:lnSpc>
              <a:spcBef>
                <a:spcPts val="0"/>
              </a:spcBef>
              <a:spcAft>
                <a:spcPts val="0"/>
              </a:spcAft>
              <a:buClr>
                <a:srgbClr val="374954"/>
              </a:buClr>
              <a:buSzPts val="1400"/>
              <a:buFont typeface="Helvetica Neue Light"/>
              <a:buNone/>
            </a:pPr>
            <a:r>
              <a:rPr lang="it"/>
              <a:t>S</a:t>
            </a:r>
            <a:r>
              <a:rPr lang="it"/>
              <a:t>emantic segmentation can be </a:t>
            </a:r>
            <a:r>
              <a:rPr lang="it"/>
              <a:t>applied in different domain, e.g.,:</a:t>
            </a:r>
            <a:endParaRPr/>
          </a:p>
          <a:p>
            <a:pPr indent="0" lvl="0" marL="0" marR="0" rtl="0" algn="just">
              <a:lnSpc>
                <a:spcPct val="85000"/>
              </a:lnSpc>
              <a:spcBef>
                <a:spcPts val="1200"/>
              </a:spcBef>
              <a:spcAft>
                <a:spcPts val="0"/>
              </a:spcAft>
              <a:buClr>
                <a:srgbClr val="374954"/>
              </a:buClr>
              <a:buSzPts val="1400"/>
              <a:buFont typeface="Helvetica Neue Light"/>
              <a:buNone/>
            </a:pPr>
            <a:r>
              <a:rPr lang="it"/>
              <a:t>• Medical Imaging</a:t>
            </a:r>
            <a:endParaRPr/>
          </a:p>
          <a:p>
            <a:pPr indent="0" lvl="0" marL="0" marR="0" rtl="0" algn="just">
              <a:lnSpc>
                <a:spcPct val="85000"/>
              </a:lnSpc>
              <a:spcBef>
                <a:spcPts val="1200"/>
              </a:spcBef>
              <a:spcAft>
                <a:spcPts val="0"/>
              </a:spcAft>
              <a:buClr>
                <a:srgbClr val="374954"/>
              </a:buClr>
              <a:buSzPts val="1400"/>
              <a:buFont typeface="Helvetica Neue Light"/>
              <a:buNone/>
            </a:pPr>
            <a:r>
              <a:rPr lang="it"/>
              <a:t>• </a:t>
            </a:r>
            <a:r>
              <a:rPr lang="it"/>
              <a:t>Autonomous Driving</a:t>
            </a:r>
            <a:endParaRPr/>
          </a:p>
          <a:p>
            <a:pPr indent="0" lvl="0" marL="0" marR="0" rtl="0" algn="just">
              <a:lnSpc>
                <a:spcPct val="85000"/>
              </a:lnSpc>
              <a:spcBef>
                <a:spcPts val="1200"/>
              </a:spcBef>
              <a:spcAft>
                <a:spcPts val="0"/>
              </a:spcAft>
              <a:buClr>
                <a:srgbClr val="374954"/>
              </a:buClr>
              <a:buSzPts val="1400"/>
              <a:buFont typeface="Helvetica Neue Light"/>
              <a:buNone/>
            </a:pPr>
            <a:r>
              <a:rPr lang="it"/>
              <a:t>• </a:t>
            </a:r>
            <a:r>
              <a:rPr lang="it"/>
              <a:t>Video Surveillance</a:t>
            </a:r>
            <a:endParaRPr/>
          </a:p>
          <a:p>
            <a:pPr indent="0" lvl="0" marL="0" marR="0" rtl="0" algn="just">
              <a:lnSpc>
                <a:spcPct val="85000"/>
              </a:lnSpc>
              <a:spcBef>
                <a:spcPts val="1200"/>
              </a:spcBef>
              <a:spcAft>
                <a:spcPts val="0"/>
              </a:spcAft>
              <a:buClr>
                <a:srgbClr val="374954"/>
              </a:buClr>
              <a:buSzPts val="1400"/>
              <a:buFont typeface="Helvetica Neue Light"/>
              <a:buNone/>
            </a:pPr>
            <a:r>
              <a:rPr lang="it"/>
              <a:t>• Robotics</a:t>
            </a:r>
            <a:endParaRPr/>
          </a:p>
        </p:txBody>
      </p:sp>
      <p:pic>
        <p:nvPicPr>
          <p:cNvPr id="256" name="Google Shape;256;p38"/>
          <p:cNvPicPr preferRelativeResize="0"/>
          <p:nvPr/>
        </p:nvPicPr>
        <p:blipFill>
          <a:blip r:embed="rId3">
            <a:alphaModFix/>
          </a:blip>
          <a:stretch>
            <a:fillRect/>
          </a:stretch>
        </p:blipFill>
        <p:spPr>
          <a:xfrm>
            <a:off x="3720275" y="1424375"/>
            <a:ext cx="4400125" cy="3426899"/>
          </a:xfrm>
          <a:prstGeom prst="rect">
            <a:avLst/>
          </a:prstGeom>
          <a:noFill/>
          <a:ln>
            <a:noFill/>
          </a:ln>
        </p:spPr>
      </p:pic>
      <p:sp>
        <p:nvSpPr>
          <p:cNvPr id="257" name="Google Shape;257;p38"/>
          <p:cNvSpPr txBox="1"/>
          <p:nvPr/>
        </p:nvSpPr>
        <p:spPr>
          <a:xfrm>
            <a:off x="4548438" y="4831875"/>
            <a:ext cx="2743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700">
                <a:solidFill>
                  <a:schemeClr val="dk1"/>
                </a:solidFill>
                <a:latin typeface="Century Gothic"/>
                <a:ea typeface="Century Gothic"/>
                <a:cs typeface="Century Gothic"/>
                <a:sym typeface="Century Gothic"/>
              </a:rPr>
              <a:t>image from: https://towardsai.net/p/l/machine-learning-7</a:t>
            </a:r>
            <a:endParaRPr sz="700">
              <a:solidFill>
                <a:schemeClr val="dk1"/>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2"/>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Simple Linear Regression</a:t>
            </a:r>
            <a:endParaRPr/>
          </a:p>
        </p:txBody>
      </p:sp>
      <p:sp>
        <p:nvSpPr>
          <p:cNvPr id="667" name="Google Shape;667;p92"/>
          <p:cNvSpPr txBox="1"/>
          <p:nvPr/>
        </p:nvSpPr>
        <p:spPr>
          <a:xfrm>
            <a:off x="571500" y="1024950"/>
            <a:ext cx="7745700" cy="1139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t" sz="1600">
                <a:solidFill>
                  <a:schemeClr val="dk1"/>
                </a:solidFill>
                <a:latin typeface="Century Gothic"/>
                <a:ea typeface="Century Gothic"/>
                <a:cs typeface="Century Gothic"/>
                <a:sym typeface="Century Gothic"/>
              </a:rPr>
              <a:t>The task of simple linear regression is to exactly determine </a:t>
            </a:r>
            <a:r>
              <a:rPr b="1" lang="it" sz="1600">
                <a:solidFill>
                  <a:schemeClr val="dk1"/>
                </a:solidFill>
                <a:latin typeface="Century Gothic"/>
                <a:ea typeface="Century Gothic"/>
                <a:cs typeface="Century Gothic"/>
                <a:sym typeface="Century Gothic"/>
              </a:rPr>
              <a:t>the straight line</a:t>
            </a:r>
            <a:r>
              <a:rPr lang="it" sz="1600">
                <a:solidFill>
                  <a:schemeClr val="dk1"/>
                </a:solidFill>
                <a:latin typeface="Century Gothic"/>
                <a:ea typeface="Century Gothic"/>
                <a:cs typeface="Century Gothic"/>
                <a:sym typeface="Century Gothic"/>
              </a:rPr>
              <a:t> that fits the data points as closely as possible, minimizing the error or “residual” (ϵ)</a:t>
            </a:r>
            <a:endParaRPr sz="1600">
              <a:solidFill>
                <a:schemeClr val="dk1"/>
              </a:solidFill>
              <a:latin typeface="Century Gothic"/>
              <a:ea typeface="Century Gothic"/>
              <a:cs typeface="Century Gothic"/>
              <a:sym typeface="Century Gothic"/>
            </a:endParaRPr>
          </a:p>
          <a:p>
            <a:pPr indent="0" lvl="0" marL="0" rtl="0" algn="just">
              <a:spcBef>
                <a:spcPts val="0"/>
              </a:spcBef>
              <a:spcAft>
                <a:spcPts val="0"/>
              </a:spcAft>
              <a:buNone/>
            </a:pPr>
            <a:r>
              <a:t/>
            </a:r>
            <a:endParaRPr/>
          </a:p>
        </p:txBody>
      </p:sp>
      <p:pic>
        <p:nvPicPr>
          <p:cNvPr id="668" name="Google Shape;668;p92"/>
          <p:cNvPicPr preferRelativeResize="0"/>
          <p:nvPr/>
        </p:nvPicPr>
        <p:blipFill>
          <a:blip r:embed="rId3">
            <a:alphaModFix/>
          </a:blip>
          <a:stretch>
            <a:fillRect/>
          </a:stretch>
        </p:blipFill>
        <p:spPr>
          <a:xfrm>
            <a:off x="571500" y="2571750"/>
            <a:ext cx="4610438" cy="2397750"/>
          </a:xfrm>
          <a:prstGeom prst="rect">
            <a:avLst/>
          </a:prstGeom>
          <a:noFill/>
          <a:ln>
            <a:noFill/>
          </a:ln>
        </p:spPr>
      </p:pic>
      <p:sp>
        <p:nvSpPr>
          <p:cNvPr id="669" name="Google Shape;669;p92"/>
          <p:cNvSpPr txBox="1"/>
          <p:nvPr/>
        </p:nvSpPr>
        <p:spPr>
          <a:xfrm>
            <a:off x="5445850" y="2322000"/>
            <a:ext cx="3534000" cy="26475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chemeClr val="dk1"/>
              </a:buClr>
              <a:buSzPts val="1600"/>
              <a:buFont typeface="Century Gothic"/>
              <a:buChar char="●"/>
            </a:pPr>
            <a:r>
              <a:rPr lang="it" sz="1600">
                <a:solidFill>
                  <a:schemeClr val="dk1"/>
                </a:solidFill>
                <a:latin typeface="Century Gothic"/>
                <a:ea typeface="Century Gothic"/>
                <a:cs typeface="Century Gothic"/>
                <a:sym typeface="Century Gothic"/>
              </a:rPr>
              <a:t>The residual represents the distance between the estimated and true values.</a:t>
            </a:r>
            <a:endParaRPr sz="1600">
              <a:solidFill>
                <a:schemeClr val="dk1"/>
              </a:solidFill>
              <a:latin typeface="Century Gothic"/>
              <a:ea typeface="Century Gothic"/>
              <a:cs typeface="Century Gothic"/>
              <a:sym typeface="Century Gothic"/>
            </a:endParaRPr>
          </a:p>
          <a:p>
            <a:pPr indent="0" lvl="0" marL="457200" marR="0" rtl="0" algn="just">
              <a:lnSpc>
                <a:spcPct val="100000"/>
              </a:lnSpc>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330200" lvl="0" marL="457200" marR="0" rtl="0" algn="just">
              <a:lnSpc>
                <a:spcPct val="100000"/>
              </a:lnSpc>
              <a:spcBef>
                <a:spcPts val="0"/>
              </a:spcBef>
              <a:spcAft>
                <a:spcPts val="0"/>
              </a:spcAft>
              <a:buClr>
                <a:schemeClr val="dk1"/>
              </a:buClr>
              <a:buSzPts val="1600"/>
              <a:buFont typeface="Century Gothic"/>
              <a:buChar char="●"/>
            </a:pPr>
            <a:r>
              <a:rPr lang="it" sz="1600">
                <a:solidFill>
                  <a:schemeClr val="dk1"/>
                </a:solidFill>
                <a:latin typeface="Century Gothic"/>
                <a:ea typeface="Century Gothic"/>
                <a:cs typeface="Century Gothic"/>
                <a:sym typeface="Century Gothic"/>
              </a:rPr>
              <a:t>The method used to minimize the sum of the squared residuals and determine the regression coefficients (a and b) is called Ordinary Least Squares (OLS).</a:t>
            </a:r>
            <a:endParaRPr sz="12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3"/>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Machine Learning in Sport Analytics</a:t>
            </a:r>
            <a:endParaRPr/>
          </a:p>
        </p:txBody>
      </p:sp>
      <p:sp>
        <p:nvSpPr>
          <p:cNvPr id="675" name="Google Shape;675;p93"/>
          <p:cNvSpPr txBox="1"/>
          <p:nvPr/>
        </p:nvSpPr>
        <p:spPr>
          <a:xfrm>
            <a:off x="748875" y="1062925"/>
            <a:ext cx="4286400" cy="3546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800"/>
              </a:spcBef>
              <a:spcAft>
                <a:spcPts val="0"/>
              </a:spcAft>
              <a:buNone/>
            </a:pPr>
            <a:r>
              <a:rPr b="1" lang="it" sz="1600">
                <a:solidFill>
                  <a:schemeClr val="dk1"/>
                </a:solidFill>
                <a:latin typeface="Century Gothic"/>
                <a:ea typeface="Century Gothic"/>
                <a:cs typeface="Century Gothic"/>
                <a:sym typeface="Century Gothic"/>
              </a:rPr>
              <a:t>Player Tracking and Movement Analysis: </a:t>
            </a:r>
            <a:r>
              <a:rPr lang="it" sz="1600">
                <a:solidFill>
                  <a:schemeClr val="dk1"/>
                </a:solidFill>
                <a:latin typeface="Century Gothic"/>
                <a:ea typeface="Century Gothic"/>
                <a:cs typeface="Century Gothic"/>
                <a:sym typeface="Century Gothic"/>
              </a:rPr>
              <a:t>it can be used for player tracking and movement analysis. Technologies like GPS and accelerometers generate data capturing every athlete’s movement. This data is analyzed to provide insights like speed, distance traveled, and real-time positioning. In football, this helps teams analyze opponents’ movements and strategize. In basketball, for example, it aids in optimizing player positioning and tactical decision-making.</a:t>
            </a:r>
            <a:endParaRPr b="1" sz="1500">
              <a:solidFill>
                <a:schemeClr val="dk1"/>
              </a:solidFill>
              <a:latin typeface="Century Gothic"/>
              <a:ea typeface="Century Gothic"/>
              <a:cs typeface="Century Gothic"/>
              <a:sym typeface="Century Gothic"/>
            </a:endParaRPr>
          </a:p>
        </p:txBody>
      </p:sp>
      <p:pic>
        <p:nvPicPr>
          <p:cNvPr id="676" name="Google Shape;676;p93"/>
          <p:cNvPicPr preferRelativeResize="0"/>
          <p:nvPr/>
        </p:nvPicPr>
        <p:blipFill>
          <a:blip r:embed="rId3">
            <a:alphaModFix/>
          </a:blip>
          <a:stretch>
            <a:fillRect/>
          </a:stretch>
        </p:blipFill>
        <p:spPr>
          <a:xfrm>
            <a:off x="5218353" y="1596725"/>
            <a:ext cx="3763950" cy="2478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4"/>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Machine Learning in Sport Analytics</a:t>
            </a:r>
            <a:endParaRPr/>
          </a:p>
        </p:txBody>
      </p:sp>
      <p:sp>
        <p:nvSpPr>
          <p:cNvPr id="682" name="Google Shape;682;p94"/>
          <p:cNvSpPr txBox="1"/>
          <p:nvPr/>
        </p:nvSpPr>
        <p:spPr>
          <a:xfrm>
            <a:off x="748875" y="1062925"/>
            <a:ext cx="7578600" cy="1662300"/>
          </a:xfrm>
          <a:prstGeom prst="rect">
            <a:avLst/>
          </a:prstGeom>
          <a:noFill/>
          <a:ln>
            <a:noFill/>
          </a:ln>
        </p:spPr>
        <p:txBody>
          <a:bodyPr anchorCtr="0" anchor="t" bIns="91425" lIns="91425" spcFirstLastPara="1" rIns="91425" wrap="square" tIns="91425">
            <a:spAutoFit/>
          </a:bodyPr>
          <a:lstStyle/>
          <a:p>
            <a:pPr indent="0" lvl="0" marL="0" rtl="0" algn="just">
              <a:spcBef>
                <a:spcPts val="800"/>
              </a:spcBef>
              <a:spcAft>
                <a:spcPts val="0"/>
              </a:spcAft>
              <a:buNone/>
            </a:pPr>
            <a:r>
              <a:rPr b="1" lang="it" sz="1600">
                <a:solidFill>
                  <a:schemeClr val="dk1"/>
                </a:solidFill>
                <a:latin typeface="Century Gothic"/>
                <a:ea typeface="Century Gothic"/>
                <a:cs typeface="Century Gothic"/>
                <a:sym typeface="Century Gothic"/>
              </a:rPr>
              <a:t>Injury Prediction and Prevention: </a:t>
            </a:r>
            <a:r>
              <a:rPr lang="it" sz="1600">
                <a:solidFill>
                  <a:schemeClr val="dk1"/>
                </a:solidFill>
                <a:latin typeface="Century Gothic"/>
                <a:ea typeface="Century Gothic"/>
                <a:cs typeface="Century Gothic"/>
                <a:sym typeface="Century Gothic"/>
              </a:rPr>
              <a:t>By analyzing historical data, training routines, and biometrics, Machine Learning approach can spot early injury indicators. Sports organizations can use this to adjust training, rest schedules, and strategies, reducing injury likelihood. This maintains player well-being, allowing longer game participation and enhancing team success.</a:t>
            </a:r>
            <a:endParaRPr b="1" sz="1500">
              <a:solidFill>
                <a:schemeClr val="dk1"/>
              </a:solidFill>
              <a:latin typeface="Century Gothic"/>
              <a:ea typeface="Century Gothic"/>
              <a:cs typeface="Century Gothic"/>
              <a:sym typeface="Century Gothic"/>
            </a:endParaRPr>
          </a:p>
        </p:txBody>
      </p:sp>
      <p:pic>
        <p:nvPicPr>
          <p:cNvPr id="683" name="Google Shape;683;p94"/>
          <p:cNvPicPr preferRelativeResize="0"/>
          <p:nvPr/>
        </p:nvPicPr>
        <p:blipFill>
          <a:blip r:embed="rId3">
            <a:alphaModFix/>
          </a:blip>
          <a:stretch>
            <a:fillRect/>
          </a:stretch>
        </p:blipFill>
        <p:spPr>
          <a:xfrm>
            <a:off x="1167025" y="2798200"/>
            <a:ext cx="2190750" cy="2085975"/>
          </a:xfrm>
          <a:prstGeom prst="rect">
            <a:avLst/>
          </a:prstGeom>
          <a:noFill/>
          <a:ln>
            <a:noFill/>
          </a:ln>
        </p:spPr>
      </p:pic>
      <p:pic>
        <p:nvPicPr>
          <p:cNvPr id="684" name="Google Shape;684;p94"/>
          <p:cNvPicPr preferRelativeResize="0"/>
          <p:nvPr/>
        </p:nvPicPr>
        <p:blipFill>
          <a:blip r:embed="rId4">
            <a:alphaModFix/>
          </a:blip>
          <a:stretch>
            <a:fillRect/>
          </a:stretch>
        </p:blipFill>
        <p:spPr>
          <a:xfrm>
            <a:off x="4969975" y="2784450"/>
            <a:ext cx="2946546" cy="21134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5"/>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Machine Learning in Sport Analytics</a:t>
            </a:r>
            <a:endParaRPr/>
          </a:p>
        </p:txBody>
      </p:sp>
      <p:sp>
        <p:nvSpPr>
          <p:cNvPr id="690" name="Google Shape;690;p95"/>
          <p:cNvSpPr txBox="1"/>
          <p:nvPr/>
        </p:nvSpPr>
        <p:spPr>
          <a:xfrm>
            <a:off x="571500" y="1062925"/>
            <a:ext cx="3934200" cy="3386400"/>
          </a:xfrm>
          <a:prstGeom prst="rect">
            <a:avLst/>
          </a:prstGeom>
          <a:noFill/>
          <a:ln>
            <a:noFill/>
          </a:ln>
        </p:spPr>
        <p:txBody>
          <a:bodyPr anchorCtr="0" anchor="t" bIns="91425" lIns="91425" spcFirstLastPara="1" rIns="91425" wrap="square" tIns="91425">
            <a:spAutoFit/>
          </a:bodyPr>
          <a:lstStyle/>
          <a:p>
            <a:pPr indent="0" lvl="0" marL="0" rtl="0" algn="just">
              <a:spcBef>
                <a:spcPts val="800"/>
              </a:spcBef>
              <a:spcAft>
                <a:spcPts val="0"/>
              </a:spcAft>
              <a:buNone/>
            </a:pPr>
            <a:r>
              <a:rPr b="1" lang="it" sz="1600">
                <a:solidFill>
                  <a:schemeClr val="dk1"/>
                </a:solidFill>
                <a:latin typeface="Century Gothic"/>
                <a:ea typeface="Century Gothic"/>
                <a:cs typeface="Century Gothic"/>
                <a:sym typeface="Century Gothic"/>
              </a:rPr>
              <a:t>Performance Optimization: </a:t>
            </a:r>
            <a:r>
              <a:rPr lang="it" sz="1600">
                <a:solidFill>
                  <a:schemeClr val="dk1"/>
                </a:solidFill>
                <a:latin typeface="Century Gothic"/>
                <a:ea typeface="Century Gothic"/>
                <a:cs typeface="Century Gothic"/>
                <a:sym typeface="Century Gothic"/>
              </a:rPr>
              <a:t>Machine Learning optimizes athlete performance by analyzing past performances and identifying strengths, weaknesses, and areas for improvement. This is particularly valuable in individual sports like, e.g., tennis, athletics. Machine Learning can also develop customized training programs tailored to athletes’ needs, optimizing training efficiency, accelerating skill development, and improving performance.</a:t>
            </a:r>
            <a:endParaRPr b="1" sz="1500">
              <a:solidFill>
                <a:schemeClr val="dk1"/>
              </a:solidFill>
              <a:latin typeface="Century Gothic"/>
              <a:ea typeface="Century Gothic"/>
              <a:cs typeface="Century Gothic"/>
              <a:sym typeface="Century Gothic"/>
            </a:endParaRPr>
          </a:p>
        </p:txBody>
      </p:sp>
      <p:pic>
        <p:nvPicPr>
          <p:cNvPr id="691" name="Google Shape;691;p95"/>
          <p:cNvPicPr preferRelativeResize="0"/>
          <p:nvPr/>
        </p:nvPicPr>
        <p:blipFill>
          <a:blip r:embed="rId3">
            <a:alphaModFix/>
          </a:blip>
          <a:stretch>
            <a:fillRect/>
          </a:stretch>
        </p:blipFill>
        <p:spPr>
          <a:xfrm>
            <a:off x="4730775" y="1367825"/>
            <a:ext cx="4156600" cy="2776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6"/>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Machine Learning in Sport Analytics</a:t>
            </a:r>
            <a:endParaRPr/>
          </a:p>
        </p:txBody>
      </p:sp>
      <p:sp>
        <p:nvSpPr>
          <p:cNvPr id="697" name="Google Shape;697;p96"/>
          <p:cNvSpPr txBox="1"/>
          <p:nvPr/>
        </p:nvSpPr>
        <p:spPr>
          <a:xfrm>
            <a:off x="571500" y="1062925"/>
            <a:ext cx="40599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800"/>
              </a:spcBef>
              <a:spcAft>
                <a:spcPts val="0"/>
              </a:spcAft>
              <a:buNone/>
            </a:pPr>
            <a:r>
              <a:rPr b="1" lang="it" sz="1600">
                <a:solidFill>
                  <a:schemeClr val="dk1"/>
                </a:solidFill>
                <a:latin typeface="Century Gothic"/>
                <a:ea typeface="Century Gothic"/>
                <a:cs typeface="Century Gothic"/>
                <a:sym typeface="Century Gothic"/>
              </a:rPr>
              <a:t>Game Strategy and Playbook Design: </a:t>
            </a:r>
            <a:r>
              <a:rPr lang="it" sz="1600">
                <a:solidFill>
                  <a:schemeClr val="dk1"/>
                </a:solidFill>
                <a:latin typeface="Century Gothic"/>
                <a:ea typeface="Century Gothic"/>
                <a:cs typeface="Century Gothic"/>
                <a:sym typeface="Century Gothic"/>
              </a:rPr>
              <a:t>Machine Learning can analyze large volumes of historical match data to identify player and team patterns. This analysis aids coaches in formulating efficient strategies and playbooks to counter specific opponents. By understanding the opposing team’s strengths and weaknesses, strategies can be developed to exploit these vulnerabilities. This data-driven approach gives teams a competitive edge and increases their chances of success.</a:t>
            </a:r>
            <a:endParaRPr b="1" sz="1500">
              <a:solidFill>
                <a:schemeClr val="dk1"/>
              </a:solidFill>
              <a:latin typeface="Century Gothic"/>
              <a:ea typeface="Century Gothic"/>
              <a:cs typeface="Century Gothic"/>
              <a:sym typeface="Century Gothic"/>
            </a:endParaRPr>
          </a:p>
        </p:txBody>
      </p:sp>
      <p:pic>
        <p:nvPicPr>
          <p:cNvPr id="698" name="Google Shape;698;p96"/>
          <p:cNvPicPr preferRelativeResize="0"/>
          <p:nvPr/>
        </p:nvPicPr>
        <p:blipFill>
          <a:blip r:embed="rId3">
            <a:alphaModFix/>
          </a:blip>
          <a:stretch>
            <a:fillRect/>
          </a:stretch>
        </p:blipFill>
        <p:spPr>
          <a:xfrm>
            <a:off x="4921225" y="1668050"/>
            <a:ext cx="3975276" cy="24224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7"/>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Machine Learning in Sport Analytics</a:t>
            </a:r>
            <a:endParaRPr/>
          </a:p>
        </p:txBody>
      </p:sp>
      <p:sp>
        <p:nvSpPr>
          <p:cNvPr id="704" name="Google Shape;704;p97"/>
          <p:cNvSpPr txBox="1"/>
          <p:nvPr/>
        </p:nvSpPr>
        <p:spPr>
          <a:xfrm>
            <a:off x="571500" y="1062925"/>
            <a:ext cx="7755900" cy="2139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800"/>
              </a:spcBef>
              <a:spcAft>
                <a:spcPts val="0"/>
              </a:spcAft>
              <a:buNone/>
            </a:pPr>
            <a:r>
              <a:rPr b="1" lang="it" sz="1600">
                <a:solidFill>
                  <a:schemeClr val="dk1"/>
                </a:solidFill>
                <a:latin typeface="Century Gothic"/>
                <a:ea typeface="Century Gothic"/>
                <a:cs typeface="Century Gothic"/>
                <a:sym typeface="Century Gothic"/>
              </a:rPr>
              <a:t>Recruitment and Talent Scouting: </a:t>
            </a:r>
            <a:r>
              <a:rPr lang="it" sz="1600">
                <a:solidFill>
                  <a:schemeClr val="dk1"/>
                </a:solidFill>
                <a:latin typeface="Century Gothic"/>
                <a:ea typeface="Century Gothic"/>
                <a:cs typeface="Century Gothic"/>
                <a:sym typeface="Century Gothic"/>
              </a:rPr>
              <a:t>Machine Learning can help sports teams identify talented young athletes with high potential. It examines various attributes, including performance stats, physical traits, and mental characteristics, to predict future achievements. ML enhances talent scouting efficiency by analyzing large talent pools and identifying potential candidates based on objective data. This minimizes the risk of overlooking exceptional talent, ensuring a competitive team roster.</a:t>
            </a:r>
            <a:endParaRPr sz="16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1500">
              <a:solidFill>
                <a:schemeClr val="dk1"/>
              </a:solidFill>
              <a:latin typeface="Century Gothic"/>
              <a:ea typeface="Century Gothic"/>
              <a:cs typeface="Century Gothic"/>
              <a:sym typeface="Century Gothic"/>
            </a:endParaRPr>
          </a:p>
        </p:txBody>
      </p:sp>
      <p:pic>
        <p:nvPicPr>
          <p:cNvPr id="705" name="Google Shape;705;p97"/>
          <p:cNvPicPr preferRelativeResize="0"/>
          <p:nvPr/>
        </p:nvPicPr>
        <p:blipFill>
          <a:blip r:embed="rId3">
            <a:alphaModFix/>
          </a:blip>
          <a:stretch>
            <a:fillRect/>
          </a:stretch>
        </p:blipFill>
        <p:spPr>
          <a:xfrm>
            <a:off x="2360198" y="3243950"/>
            <a:ext cx="3847614" cy="1696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8"/>
          <p:cNvSpPr txBox="1"/>
          <p:nvPr>
            <p:ph type="title"/>
          </p:nvPr>
        </p:nvSpPr>
        <p:spPr>
          <a:xfrm>
            <a:off x="484583" y="339539"/>
            <a:ext cx="7053600" cy="1050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it"/>
              <a:t>Reference &amp; useful links</a:t>
            </a:r>
            <a:endParaRPr/>
          </a:p>
        </p:txBody>
      </p:sp>
      <p:sp>
        <p:nvSpPr>
          <p:cNvPr id="711" name="Google Shape;711;p98"/>
          <p:cNvSpPr txBox="1"/>
          <p:nvPr>
            <p:ph idx="1" type="body"/>
          </p:nvPr>
        </p:nvSpPr>
        <p:spPr>
          <a:xfrm>
            <a:off x="484574" y="1106450"/>
            <a:ext cx="7828800" cy="3146700"/>
          </a:xfrm>
          <a:prstGeom prst="rect">
            <a:avLst/>
          </a:prstGeom>
        </p:spPr>
        <p:txBody>
          <a:bodyPr anchorCtr="0" anchor="t" bIns="34275" lIns="68575" spcFirstLastPara="1" rIns="68575" wrap="square" tIns="34275">
            <a:normAutofit/>
          </a:bodyPr>
          <a:lstStyle/>
          <a:p>
            <a:pPr indent="-304800" lvl="0" marL="457200" rtl="0" algn="l">
              <a:spcBef>
                <a:spcPts val="800"/>
              </a:spcBef>
              <a:spcAft>
                <a:spcPts val="0"/>
              </a:spcAft>
              <a:buClr>
                <a:schemeClr val="dk1"/>
              </a:buClr>
              <a:buSzPts val="1200"/>
              <a:buChar char="●"/>
            </a:pPr>
            <a:r>
              <a:rPr lang="it" sz="1200"/>
              <a:t>https://www.cs.cmu.edu/~tom/mlbook.html</a:t>
            </a:r>
            <a:endParaRPr sz="1200"/>
          </a:p>
          <a:p>
            <a:pPr indent="-304800" lvl="0" marL="457200" rtl="0" algn="l">
              <a:spcBef>
                <a:spcPts val="0"/>
              </a:spcBef>
              <a:spcAft>
                <a:spcPts val="0"/>
              </a:spcAft>
              <a:buClr>
                <a:schemeClr val="dk1"/>
              </a:buClr>
              <a:buSzPts val="1200"/>
              <a:buChar char="●"/>
            </a:pPr>
            <a:r>
              <a:rPr lang="it" sz="1200"/>
              <a:t>https://medium.com/mlearning-ai/underfitting-and-overfitting-in-deep-learning-687b1b7eb738</a:t>
            </a:r>
            <a:endParaRPr sz="1200"/>
          </a:p>
          <a:p>
            <a:pPr indent="-304800" lvl="0" marL="457200" rtl="0" algn="l">
              <a:spcBef>
                <a:spcPts val="0"/>
              </a:spcBef>
              <a:spcAft>
                <a:spcPts val="0"/>
              </a:spcAft>
              <a:buClr>
                <a:schemeClr val="dk1"/>
              </a:buClr>
              <a:buSzPts val="1200"/>
              <a:buChar char="●"/>
            </a:pPr>
            <a:r>
              <a:rPr lang="it" sz="1200"/>
              <a:t>https://medium.com/dataduniya/machine-learning-in-sports-analytics-and-performance-prediction-d7f50799f684</a:t>
            </a:r>
            <a:endParaRPr sz="1200"/>
          </a:p>
          <a:p>
            <a:pPr indent="-304800" lvl="0" marL="457200" rtl="0" algn="l">
              <a:spcBef>
                <a:spcPts val="0"/>
              </a:spcBef>
              <a:spcAft>
                <a:spcPts val="0"/>
              </a:spcAft>
              <a:buClr>
                <a:schemeClr val="dk1"/>
              </a:buClr>
              <a:buSzPts val="1200"/>
              <a:buChar char="●"/>
            </a:pPr>
            <a:r>
              <a:rPr lang="it" sz="1200"/>
              <a:t>Moller, Web-Mining Agents: Classification with Ensemble Methods</a:t>
            </a:r>
            <a:endParaRPr sz="1200"/>
          </a:p>
          <a:p>
            <a:pPr indent="-304800" lvl="0" marL="457200" rtl="0" algn="l">
              <a:spcBef>
                <a:spcPts val="0"/>
              </a:spcBef>
              <a:spcAft>
                <a:spcPts val="0"/>
              </a:spcAft>
              <a:buClr>
                <a:schemeClr val="dk1"/>
              </a:buClr>
              <a:buSzPts val="1200"/>
              <a:buChar char="●"/>
            </a:pPr>
            <a:r>
              <a:rPr lang="it" sz="1200"/>
              <a:t>G. Howard, “Classification Basic Concepts Decision Trees Evaluation Nearest-Neighbor Classifier”</a:t>
            </a:r>
            <a:endParaRPr sz="1200"/>
          </a:p>
          <a:p>
            <a:pPr indent="-304800" lvl="0" marL="457200" rtl="0" algn="l">
              <a:spcBef>
                <a:spcPts val="0"/>
              </a:spcBef>
              <a:spcAft>
                <a:spcPts val="0"/>
              </a:spcAft>
              <a:buClr>
                <a:schemeClr val="dk1"/>
              </a:buClr>
              <a:buSzPts val="1200"/>
              <a:buChar char="●"/>
            </a:pPr>
            <a:r>
              <a:rPr lang="it" sz="1200"/>
              <a:t>https://medium.com/@brijesh_soni/understanding-boosting-in-machine-learning-a-comprehensive-guide-bdeaa1167a6</a:t>
            </a:r>
            <a:endParaRPr sz="1200"/>
          </a:p>
          <a:p>
            <a:pPr indent="-304800" lvl="0" marL="457200" rtl="0" algn="l">
              <a:spcBef>
                <a:spcPts val="0"/>
              </a:spcBef>
              <a:spcAft>
                <a:spcPts val="0"/>
              </a:spcAft>
              <a:buClr>
                <a:schemeClr val="dk1"/>
              </a:buClr>
              <a:buSzPts val="1200"/>
              <a:buChar char="●"/>
            </a:pPr>
            <a:r>
              <a:rPr lang="it" sz="1200"/>
              <a:t>https://medium.com/@sarah.ahmed.aboelseoud/beyond-the-numbers-understanding-linear-regression-modeling-2c9ae5697199</a:t>
            </a:r>
            <a:endParaRPr sz="1200"/>
          </a:p>
          <a:p>
            <a:pPr indent="-304800" lvl="0" marL="457200" rtl="0" algn="l">
              <a:spcBef>
                <a:spcPts val="0"/>
              </a:spcBef>
              <a:spcAft>
                <a:spcPts val="0"/>
              </a:spcAft>
              <a:buClr>
                <a:schemeClr val="dk1"/>
              </a:buClr>
              <a:buSzPts val="1200"/>
              <a:buChar char="●"/>
            </a:pPr>
            <a:r>
              <a:rPr lang="it" sz="1200"/>
              <a:t>https://medium.com/@u.victoramanze345/evaluate-simple-linear-regression-cf9bdc1f3c54</a:t>
            </a:r>
            <a:endParaRPr sz="1200"/>
          </a:p>
          <a:p>
            <a:pPr indent="-304800" lvl="0" marL="457200" rtl="0" algn="l">
              <a:spcBef>
                <a:spcPts val="0"/>
              </a:spcBef>
              <a:spcAft>
                <a:spcPts val="0"/>
              </a:spcAft>
              <a:buClr>
                <a:schemeClr val="dk1"/>
              </a:buClr>
              <a:buSzPts val="1200"/>
              <a:buChar char="●"/>
            </a:pPr>
            <a:r>
              <a:rPr lang="it" sz="1200"/>
              <a:t>CS 446, Machine Learning Fall 16</a:t>
            </a:r>
            <a:endParaRPr sz="1200"/>
          </a:p>
          <a:p>
            <a:pPr indent="-304800" lvl="0" marL="457200" rtl="0" algn="l">
              <a:spcBef>
                <a:spcPts val="0"/>
              </a:spcBef>
              <a:spcAft>
                <a:spcPts val="0"/>
              </a:spcAft>
              <a:buClr>
                <a:schemeClr val="dk1"/>
              </a:buClr>
              <a:buSzPts val="1200"/>
              <a:buChar char="●"/>
            </a:pPr>
            <a:r>
              <a:rPr lang="it" sz="1200"/>
              <a:t>https://machinelr.blogspot.com/2016/08/knn-classification.html</a:t>
            </a:r>
            <a:endParaRPr sz="1200"/>
          </a:p>
          <a:p>
            <a:pPr indent="-304800" lvl="0" marL="457200" rtl="0" algn="l">
              <a:spcBef>
                <a:spcPts val="0"/>
              </a:spcBef>
              <a:spcAft>
                <a:spcPts val="0"/>
              </a:spcAft>
              <a:buClr>
                <a:schemeClr val="dk1"/>
              </a:buClr>
              <a:buSzPts val="1200"/>
              <a:buChar char="●"/>
            </a:pPr>
            <a:r>
              <a:rPr lang="it" sz="1200"/>
              <a:t>https://medium.com/@nikitamalviya/confusion-matrix-870739a1ec31</a:t>
            </a:r>
            <a:endParaRPr sz="1200"/>
          </a:p>
          <a:p>
            <a:pPr indent="-304800" lvl="0" marL="457200" rtl="0" algn="l">
              <a:spcBef>
                <a:spcPts val="0"/>
              </a:spcBef>
              <a:spcAft>
                <a:spcPts val="0"/>
              </a:spcAft>
              <a:buClr>
                <a:schemeClr val="dk1"/>
              </a:buClr>
              <a:buSzPts val="1200"/>
              <a:buChar char="●"/>
            </a:pPr>
            <a:r>
              <a:rPr lang="it" sz="1200"/>
              <a:t>https://sefiks.com/2020/12/10/a-gentle-introduction-to-roc-curve-and-auc/</a:t>
            </a:r>
            <a:endParaRPr sz="1200"/>
          </a:p>
          <a:p>
            <a:pPr indent="0" lvl="0" marL="457200" rtl="0" algn="l">
              <a:spcBef>
                <a:spcPts val="800"/>
              </a:spcBef>
              <a:spcAft>
                <a:spcPts val="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Binary segmentation</a:t>
            </a:r>
            <a:endParaRPr/>
          </a:p>
        </p:txBody>
      </p:sp>
      <p:sp>
        <p:nvSpPr>
          <p:cNvPr id="263" name="Google Shape;263;p39"/>
          <p:cNvSpPr txBox="1"/>
          <p:nvPr>
            <p:ph idx="1" type="body"/>
          </p:nvPr>
        </p:nvSpPr>
        <p:spPr>
          <a:xfrm>
            <a:off x="571500" y="801933"/>
            <a:ext cx="7425000" cy="775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SzPts val="1200"/>
              <a:buNone/>
            </a:pPr>
            <a:r>
              <a:rPr lang="it"/>
              <a:t>Classify the pixels of an image into two categories: pixels belonging to the objects of interest and pixels belonging to the background of the image.</a:t>
            </a:r>
            <a:endParaRPr/>
          </a:p>
        </p:txBody>
      </p:sp>
      <p:pic>
        <p:nvPicPr>
          <p:cNvPr id="264" name="Google Shape;264;p39"/>
          <p:cNvPicPr preferRelativeResize="0"/>
          <p:nvPr/>
        </p:nvPicPr>
        <p:blipFill>
          <a:blip r:embed="rId3">
            <a:alphaModFix/>
          </a:blip>
          <a:stretch>
            <a:fillRect/>
          </a:stretch>
        </p:blipFill>
        <p:spPr>
          <a:xfrm>
            <a:off x="571500" y="2145308"/>
            <a:ext cx="4448175" cy="2171700"/>
          </a:xfrm>
          <a:prstGeom prst="rect">
            <a:avLst/>
          </a:prstGeom>
          <a:noFill/>
          <a:ln>
            <a:noFill/>
          </a:ln>
        </p:spPr>
      </p:pic>
      <p:sp>
        <p:nvSpPr>
          <p:cNvPr id="265" name="Google Shape;265;p39"/>
          <p:cNvSpPr txBox="1"/>
          <p:nvPr/>
        </p:nvSpPr>
        <p:spPr>
          <a:xfrm>
            <a:off x="1314550" y="4774200"/>
            <a:ext cx="63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dk1"/>
                </a:solidFill>
                <a:latin typeface="Century Gothic"/>
                <a:ea typeface="Century Gothic"/>
                <a:cs typeface="Century Gothic"/>
                <a:sym typeface="Century Gothic"/>
              </a:rPr>
              <a:t>images from: </a:t>
            </a:r>
            <a:r>
              <a:rPr lang="it" sz="600" u="sng">
                <a:solidFill>
                  <a:schemeClr val="hlink"/>
                </a:solidFill>
                <a:latin typeface="Century Gothic"/>
                <a:ea typeface="Century Gothic"/>
                <a:cs typeface="Century Gothic"/>
                <a:sym typeface="Century Gothic"/>
                <a:hlinkClick r:id="rId4"/>
              </a:rPr>
              <a:t>https://paperswithcode.com/dataset/swimseg</a:t>
            </a:r>
            <a:r>
              <a:rPr lang="it" sz="600">
                <a:solidFill>
                  <a:schemeClr val="dk1"/>
                </a:solidFill>
                <a:latin typeface="Century Gothic"/>
                <a:ea typeface="Century Gothic"/>
                <a:cs typeface="Century Gothic"/>
                <a:sym typeface="Century Gothic"/>
              </a:rPr>
              <a:t>, https://medium.com/the-modern-scientist/remote-sensing-datasets-for-artificial-intelligence-semantic-segmentation-1737ca1f35c1 </a:t>
            </a:r>
            <a:endParaRPr sz="600">
              <a:solidFill>
                <a:schemeClr val="dk1"/>
              </a:solidFill>
              <a:latin typeface="Century Gothic"/>
              <a:ea typeface="Century Gothic"/>
              <a:cs typeface="Century Gothic"/>
              <a:sym typeface="Century Gothic"/>
            </a:endParaRPr>
          </a:p>
        </p:txBody>
      </p:sp>
      <p:pic>
        <p:nvPicPr>
          <p:cNvPr id="266" name="Google Shape;266;p39"/>
          <p:cNvPicPr preferRelativeResize="0"/>
          <p:nvPr/>
        </p:nvPicPr>
        <p:blipFill>
          <a:blip r:embed="rId5">
            <a:alphaModFix/>
          </a:blip>
          <a:stretch>
            <a:fillRect/>
          </a:stretch>
        </p:blipFill>
        <p:spPr>
          <a:xfrm>
            <a:off x="5183200" y="2145308"/>
            <a:ext cx="3819525" cy="19097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Object detection</a:t>
            </a:r>
            <a:endParaRPr/>
          </a:p>
        </p:txBody>
      </p:sp>
      <p:sp>
        <p:nvSpPr>
          <p:cNvPr id="272" name="Google Shape;272;p40"/>
          <p:cNvSpPr txBox="1"/>
          <p:nvPr>
            <p:ph idx="1" type="body"/>
          </p:nvPr>
        </p:nvSpPr>
        <p:spPr>
          <a:xfrm>
            <a:off x="571500" y="948956"/>
            <a:ext cx="7699800" cy="652200"/>
          </a:xfrm>
          <a:prstGeom prst="rect">
            <a:avLst/>
          </a:prstGeom>
          <a:noFill/>
          <a:ln>
            <a:noFill/>
          </a:ln>
        </p:spPr>
        <p:txBody>
          <a:bodyPr anchorCtr="0" anchor="t" bIns="34275" lIns="68575" spcFirstLastPara="1" rIns="68575" wrap="square" tIns="34275">
            <a:normAutofit/>
          </a:bodyPr>
          <a:lstStyle/>
          <a:p>
            <a:pPr indent="0" lvl="0" marL="0" marR="0" rtl="0" algn="just">
              <a:lnSpc>
                <a:spcPct val="100000"/>
              </a:lnSpc>
              <a:spcBef>
                <a:spcPts val="0"/>
              </a:spcBef>
              <a:spcAft>
                <a:spcPts val="0"/>
              </a:spcAft>
              <a:buClr>
                <a:srgbClr val="465D6B"/>
              </a:buClr>
              <a:buSzPts val="2100"/>
              <a:buFont typeface="Helvetica Neue Light"/>
              <a:buNone/>
            </a:pPr>
            <a:r>
              <a:rPr lang="it"/>
              <a:t>In computer vision, </a:t>
            </a:r>
            <a:r>
              <a:rPr b="1" lang="it"/>
              <a:t>image detection </a:t>
            </a:r>
            <a:r>
              <a:rPr lang="it"/>
              <a:t>is the process of detecting objects in an image.</a:t>
            </a:r>
            <a:endParaRPr/>
          </a:p>
        </p:txBody>
      </p:sp>
      <p:pic>
        <p:nvPicPr>
          <p:cNvPr id="273" name="Google Shape;273;p40"/>
          <p:cNvPicPr preferRelativeResize="0"/>
          <p:nvPr/>
        </p:nvPicPr>
        <p:blipFill rotWithShape="1">
          <a:blip r:embed="rId3">
            <a:alphaModFix/>
          </a:blip>
          <a:srcRect b="40329" l="50893" r="-4" t="684"/>
          <a:stretch/>
        </p:blipFill>
        <p:spPr>
          <a:xfrm>
            <a:off x="5049983" y="1781239"/>
            <a:ext cx="3304439" cy="2610653"/>
          </a:xfrm>
          <a:prstGeom prst="rect">
            <a:avLst/>
          </a:prstGeom>
          <a:noFill/>
          <a:ln>
            <a:noFill/>
          </a:ln>
        </p:spPr>
      </p:pic>
      <p:sp>
        <p:nvSpPr>
          <p:cNvPr id="274" name="Google Shape;274;p40"/>
          <p:cNvSpPr/>
          <p:nvPr/>
        </p:nvSpPr>
        <p:spPr>
          <a:xfrm>
            <a:off x="5049983" y="1565564"/>
            <a:ext cx="1635000" cy="3006600"/>
          </a:xfrm>
          <a:prstGeom prst="rect">
            <a:avLst/>
          </a:prstGeom>
          <a:noFill/>
          <a:ln cap="flat" cmpd="sng" w="28575">
            <a:solidFill>
              <a:srgbClr val="4CB9C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entury Gothic"/>
              <a:ea typeface="Century Gothic"/>
              <a:cs typeface="Century Gothic"/>
              <a:sym typeface="Century Gothic"/>
            </a:endParaRPr>
          </a:p>
        </p:txBody>
      </p:sp>
      <p:sp>
        <p:nvSpPr>
          <p:cNvPr id="275" name="Google Shape;275;p40"/>
          <p:cNvSpPr txBox="1"/>
          <p:nvPr/>
        </p:nvSpPr>
        <p:spPr>
          <a:xfrm>
            <a:off x="571500" y="1781239"/>
            <a:ext cx="4336500" cy="2609100"/>
          </a:xfrm>
          <a:prstGeom prst="rect">
            <a:avLst/>
          </a:prstGeom>
          <a:noFill/>
          <a:ln>
            <a:noFill/>
          </a:ln>
        </p:spPr>
        <p:txBody>
          <a:bodyPr anchorCtr="0" anchor="t" bIns="34275" lIns="68575" spcFirstLastPara="1" rIns="68575" wrap="square" tIns="34275">
            <a:spAutoFit/>
          </a:bodyPr>
          <a:lstStyle/>
          <a:p>
            <a:pPr indent="0" lvl="0" marL="0" marR="0" rtl="0" algn="just">
              <a:lnSpc>
                <a:spcPct val="100000"/>
              </a:lnSpc>
              <a:spcBef>
                <a:spcPts val="0"/>
              </a:spcBef>
              <a:spcAft>
                <a:spcPts val="0"/>
              </a:spcAft>
              <a:buClr>
                <a:srgbClr val="000000"/>
              </a:buClr>
              <a:buSzPts val="1500"/>
              <a:buFont typeface="Arial"/>
              <a:buNone/>
            </a:pPr>
            <a:r>
              <a:rPr b="1" i="0" lang="it" sz="1500" u="none" cap="none" strike="noStrike">
                <a:solidFill>
                  <a:schemeClr val="dk1"/>
                </a:solidFill>
                <a:latin typeface="Century Gothic"/>
                <a:ea typeface="Century Gothic"/>
                <a:cs typeface="Century Gothic"/>
                <a:sym typeface="Century Gothic"/>
              </a:rPr>
              <a:t>Image classification </a:t>
            </a:r>
            <a:r>
              <a:rPr b="0" i="0" lang="it" sz="1500" u="none" cap="none" strike="noStrike">
                <a:solidFill>
                  <a:schemeClr val="dk1"/>
                </a:solidFill>
                <a:latin typeface="Century Gothic"/>
                <a:ea typeface="Century Gothic"/>
                <a:cs typeface="Century Gothic"/>
                <a:sym typeface="Century Gothic"/>
              </a:rPr>
              <a:t>predicts the class of one object in an image. </a:t>
            </a:r>
            <a:br>
              <a:rPr b="0" i="0" lang="it" sz="1500" u="none" cap="none" strike="noStrike">
                <a:solidFill>
                  <a:schemeClr val="dk1"/>
                </a:solidFill>
                <a:latin typeface="Century Gothic"/>
                <a:ea typeface="Century Gothic"/>
                <a:cs typeface="Century Gothic"/>
                <a:sym typeface="Century Gothic"/>
              </a:rPr>
            </a:br>
            <a:endParaRPr b="0" i="0" sz="1500" u="none" cap="none" strike="noStrike">
              <a:solidFill>
                <a:schemeClr val="dk1"/>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500"/>
              <a:buFont typeface="Arial"/>
              <a:buNone/>
            </a:pPr>
            <a:r>
              <a:rPr b="1" i="0" lang="it" sz="1500" u="none" cap="none" strike="noStrike">
                <a:solidFill>
                  <a:schemeClr val="dk1"/>
                </a:solidFill>
                <a:latin typeface="Century Gothic"/>
                <a:ea typeface="Century Gothic"/>
                <a:cs typeface="Century Gothic"/>
                <a:sym typeface="Century Gothic"/>
              </a:rPr>
              <a:t>Object localization</a:t>
            </a:r>
            <a:r>
              <a:rPr b="0" i="0" lang="it" sz="1500" u="none" cap="none" strike="noStrike">
                <a:solidFill>
                  <a:schemeClr val="dk1"/>
                </a:solidFill>
                <a:latin typeface="Century Gothic"/>
                <a:ea typeface="Century Gothic"/>
                <a:cs typeface="Century Gothic"/>
                <a:sym typeface="Century Gothic"/>
              </a:rPr>
              <a:t> identifies the location of one or more objects in an image and drawing a bounding box around their extent. </a:t>
            </a:r>
            <a:br>
              <a:rPr b="0" i="0" lang="it" sz="1500" u="none" cap="none" strike="noStrike">
                <a:solidFill>
                  <a:schemeClr val="dk1"/>
                </a:solidFill>
                <a:latin typeface="Century Gothic"/>
                <a:ea typeface="Century Gothic"/>
                <a:cs typeface="Century Gothic"/>
                <a:sym typeface="Century Gothic"/>
              </a:rPr>
            </a:br>
            <a:endParaRPr b="0" i="0" sz="1500" u="none" cap="none" strike="noStrike">
              <a:solidFill>
                <a:schemeClr val="dk1"/>
              </a:solidFill>
              <a:latin typeface="Century Gothic"/>
              <a:ea typeface="Century Gothic"/>
              <a:cs typeface="Century Gothic"/>
              <a:sym typeface="Century Gothic"/>
            </a:endParaRPr>
          </a:p>
          <a:p>
            <a:pPr indent="0" lvl="0" marL="0" marR="0" rtl="0" algn="just">
              <a:lnSpc>
                <a:spcPct val="100000"/>
              </a:lnSpc>
              <a:spcBef>
                <a:spcPts val="0"/>
              </a:spcBef>
              <a:spcAft>
                <a:spcPts val="0"/>
              </a:spcAft>
              <a:buClr>
                <a:srgbClr val="000000"/>
              </a:buClr>
              <a:buSzPts val="1500"/>
              <a:buFont typeface="Arial"/>
              <a:buNone/>
            </a:pPr>
            <a:r>
              <a:rPr b="1" i="0" lang="it" sz="1500" u="none" cap="none" strike="noStrike">
                <a:solidFill>
                  <a:schemeClr val="dk1"/>
                </a:solidFill>
                <a:latin typeface="Century Gothic"/>
                <a:ea typeface="Century Gothic"/>
                <a:cs typeface="Century Gothic"/>
                <a:sym typeface="Century Gothic"/>
              </a:rPr>
              <a:t>Object detection</a:t>
            </a:r>
            <a:r>
              <a:rPr b="0" i="0" lang="it" sz="1500" u="none" cap="none" strike="noStrike">
                <a:solidFill>
                  <a:schemeClr val="dk1"/>
                </a:solidFill>
                <a:latin typeface="Century Gothic"/>
                <a:ea typeface="Century Gothic"/>
                <a:cs typeface="Century Gothic"/>
                <a:sym typeface="Century Gothic"/>
              </a:rPr>
              <a:t> combines these two tasks and localizes and classifies one or more objects in an image.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571500" y="229343"/>
            <a:ext cx="7425000" cy="6558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2"/>
              </a:buClr>
              <a:buSzPts val="3200"/>
              <a:buFont typeface="Century Gothic"/>
              <a:buNone/>
            </a:pPr>
            <a:r>
              <a:rPr lang="it"/>
              <a:t>Object detection</a:t>
            </a:r>
            <a:endParaRPr/>
          </a:p>
        </p:txBody>
      </p:sp>
      <p:sp>
        <p:nvSpPr>
          <p:cNvPr id="281" name="Google Shape;281;p41"/>
          <p:cNvSpPr txBox="1"/>
          <p:nvPr>
            <p:ph idx="1" type="body"/>
          </p:nvPr>
        </p:nvSpPr>
        <p:spPr>
          <a:xfrm>
            <a:off x="571500" y="810496"/>
            <a:ext cx="7273500" cy="11496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465D6B"/>
              </a:buClr>
              <a:buSzPts val="2100"/>
              <a:buFont typeface="Helvetica Neue Light"/>
              <a:buNone/>
            </a:pPr>
            <a:r>
              <a:rPr lang="it" sz="1700"/>
              <a:t>O</a:t>
            </a:r>
            <a:r>
              <a:rPr lang="it" sz="1700"/>
              <a:t>bject detection can be used </a:t>
            </a:r>
            <a:r>
              <a:rPr lang="it"/>
              <a:t>in different domains, e.g.,</a:t>
            </a:r>
            <a:endParaRPr/>
          </a:p>
          <a:p>
            <a:pPr indent="-298450" lvl="0" marL="457200" marR="0" rtl="0" algn="just">
              <a:lnSpc>
                <a:spcPct val="100000"/>
              </a:lnSpc>
              <a:spcBef>
                <a:spcPts val="0"/>
              </a:spcBef>
              <a:spcAft>
                <a:spcPts val="0"/>
              </a:spcAft>
              <a:buClr>
                <a:schemeClr val="dk1"/>
              </a:buClr>
              <a:buSzPts val="1100"/>
              <a:buChar char="●"/>
            </a:pPr>
            <a:r>
              <a:rPr lang="it"/>
              <a:t>Autonomous Driving</a:t>
            </a:r>
            <a:endParaRPr/>
          </a:p>
          <a:p>
            <a:pPr indent="-298450" lvl="0" marL="457200" marR="0" rtl="0" algn="just">
              <a:lnSpc>
                <a:spcPct val="100000"/>
              </a:lnSpc>
              <a:spcBef>
                <a:spcPts val="0"/>
              </a:spcBef>
              <a:spcAft>
                <a:spcPts val="0"/>
              </a:spcAft>
              <a:buClr>
                <a:schemeClr val="dk1"/>
              </a:buClr>
              <a:buSzPts val="1100"/>
              <a:buChar char="●"/>
            </a:pPr>
            <a:r>
              <a:rPr lang="it"/>
              <a:t>Sports Analysis</a:t>
            </a:r>
            <a:endParaRPr/>
          </a:p>
          <a:p>
            <a:pPr indent="-298450" lvl="0" marL="457200" marR="0" rtl="0" algn="just">
              <a:lnSpc>
                <a:spcPct val="100000"/>
              </a:lnSpc>
              <a:spcBef>
                <a:spcPts val="0"/>
              </a:spcBef>
              <a:spcAft>
                <a:spcPts val="0"/>
              </a:spcAft>
              <a:buClr>
                <a:schemeClr val="dk1"/>
              </a:buClr>
              <a:buSzPts val="1100"/>
              <a:buChar char="●"/>
            </a:pPr>
            <a:r>
              <a:rPr lang="it"/>
              <a:t>Face Detection</a:t>
            </a:r>
            <a:endParaRPr/>
          </a:p>
          <a:p>
            <a:pPr indent="0" lvl="0" marL="0" rtl="0" algn="l">
              <a:lnSpc>
                <a:spcPct val="100000"/>
              </a:lnSpc>
              <a:spcBef>
                <a:spcPts val="800"/>
              </a:spcBef>
              <a:spcAft>
                <a:spcPts val="0"/>
              </a:spcAft>
              <a:buSzPts val="1200"/>
              <a:buNone/>
            </a:pPr>
            <a:r>
              <a:t/>
            </a:r>
            <a:endParaRPr sz="1400"/>
          </a:p>
        </p:txBody>
      </p:sp>
      <p:pic>
        <p:nvPicPr>
          <p:cNvPr id="282" name="Google Shape;282;p41"/>
          <p:cNvPicPr preferRelativeResize="0"/>
          <p:nvPr/>
        </p:nvPicPr>
        <p:blipFill>
          <a:blip r:embed="rId3">
            <a:alphaModFix/>
          </a:blip>
          <a:stretch>
            <a:fillRect/>
          </a:stretch>
        </p:blipFill>
        <p:spPr>
          <a:xfrm>
            <a:off x="152400" y="2481488"/>
            <a:ext cx="3394271" cy="2281012"/>
          </a:xfrm>
          <a:prstGeom prst="rect">
            <a:avLst/>
          </a:prstGeom>
          <a:noFill/>
          <a:ln>
            <a:noFill/>
          </a:ln>
        </p:spPr>
      </p:pic>
      <p:pic>
        <p:nvPicPr>
          <p:cNvPr id="283" name="Google Shape;283;p41"/>
          <p:cNvPicPr preferRelativeResize="0"/>
          <p:nvPr/>
        </p:nvPicPr>
        <p:blipFill>
          <a:blip r:embed="rId4">
            <a:alphaModFix/>
          </a:blip>
          <a:stretch>
            <a:fillRect/>
          </a:stretch>
        </p:blipFill>
        <p:spPr>
          <a:xfrm>
            <a:off x="3833671" y="1883896"/>
            <a:ext cx="5117520" cy="2878605"/>
          </a:xfrm>
          <a:prstGeom prst="rect">
            <a:avLst/>
          </a:prstGeom>
          <a:noFill/>
          <a:ln>
            <a:noFill/>
          </a:ln>
        </p:spPr>
      </p:pic>
      <p:sp>
        <p:nvSpPr>
          <p:cNvPr id="284" name="Google Shape;284;p41"/>
          <p:cNvSpPr txBox="1"/>
          <p:nvPr/>
        </p:nvSpPr>
        <p:spPr>
          <a:xfrm>
            <a:off x="270325" y="4777900"/>
            <a:ext cx="639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600">
                <a:solidFill>
                  <a:schemeClr val="dk1"/>
                </a:solidFill>
                <a:latin typeface="Century Gothic"/>
                <a:ea typeface="Century Gothic"/>
                <a:cs typeface="Century Gothic"/>
                <a:sym typeface="Century Gothic"/>
              </a:rPr>
              <a:t>images from: </a:t>
            </a:r>
            <a:r>
              <a:rPr lang="it" sz="600" u="sng">
                <a:solidFill>
                  <a:schemeClr val="hlink"/>
                </a:solidFill>
                <a:latin typeface="Century Gothic"/>
                <a:ea typeface="Century Gothic"/>
                <a:cs typeface="Century Gothic"/>
                <a:sym typeface="Century Gothic"/>
                <a:hlinkClick r:id="rId5"/>
              </a:rPr>
              <a:t>https://medium.com/@pedroazevedo6/object-detection-state-of-the-art-2022-ad750e0f6003</a:t>
            </a:r>
            <a:r>
              <a:rPr lang="it" sz="600">
                <a:solidFill>
                  <a:schemeClr val="dk1"/>
                </a:solidFill>
                <a:latin typeface="Century Gothic"/>
                <a:ea typeface="Century Gothic"/>
                <a:cs typeface="Century Gothic"/>
                <a:sym typeface="Century Gothic"/>
              </a:rPr>
              <a:t>, https://learnopencv.com/understanding-multiple-object-tracking-using-deepsort/</a:t>
            </a:r>
            <a:endParaRPr sz="600">
              <a:solidFill>
                <a:schemeClr val="dk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Ione">
  <a:themeElements>
    <a:clrScheme name="Ione">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222222"/>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